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5" r:id="rId3"/>
    <p:sldId id="276" r:id="rId4"/>
    <p:sldId id="277" r:id="rId5"/>
    <p:sldId id="278" r:id="rId6"/>
    <p:sldId id="280" r:id="rId7"/>
    <p:sldId id="27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399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20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462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214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00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526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470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815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" name="wind.wav"/>
          </p:stSnd>
        </p:sndAc>
      </p:transition>
    </mc:Choice>
    <mc:Fallback>
      <p:transition spd="slow" advClick="0" advTm="4000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16" name="wind.wav"/>
          </p:stSnd>
        </p:sndAc>
      </p:transition>
    </mc:Choice>
    <mc:Fallback>
      <p:transition spd="slow" advClick="0" advTm="4000">
        <p:fade/>
        <p:sndAc>
          <p:stSnd>
            <p:snd r:embed="rId16" name="wind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719091"/>
            <a:ext cx="6858002" cy="2862309"/>
          </a:xfrm>
        </p:spPr>
        <p:txBody>
          <a:bodyPr>
            <a:normAutofit/>
          </a:bodyPr>
          <a:lstStyle/>
          <a:p>
            <a:r>
              <a:rPr lang="sr-Latn-RS" dirty="0"/>
              <a:t>ŠALJIVA</a:t>
            </a:r>
            <a:br>
              <a:rPr lang="sr-Latn-RS" dirty="0"/>
            </a:br>
            <a:r>
              <a:rPr lang="en-US" dirty="0" err="1"/>
              <a:t>VREMENSK</a:t>
            </a:r>
            <a:r>
              <a:rPr lang="sr-Latn-RS" dirty="0"/>
              <a:t>A</a:t>
            </a:r>
            <a:br>
              <a:rPr lang="sr-Latn-RS" dirty="0"/>
            </a:br>
            <a:r>
              <a:rPr lang="en-US" dirty="0" err="1"/>
              <a:t>PROGNO</a:t>
            </a:r>
            <a:r>
              <a:rPr lang="sr-Latn-RS" dirty="0"/>
              <a:t>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0952D-F93E-425D-8DA2-5E30DAD2A0ED}"/>
              </a:ext>
            </a:extLst>
          </p:cNvPr>
          <p:cNvSpPr txBox="1"/>
          <p:nvPr/>
        </p:nvSpPr>
        <p:spPr>
          <a:xfrm>
            <a:off x="8871860" y="5095783"/>
            <a:ext cx="33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Jana Milošević</a:t>
            </a:r>
          </a:p>
        </p:txBody>
      </p:sp>
      <p:pic>
        <p:nvPicPr>
          <p:cNvPr id="5" name="Happy and Joyful Children - Free Music [Free Copyright-safe Music]">
            <a:hlinkClick r:id="" action="ppaction://media"/>
            <a:extLst>
              <a:ext uri="{FF2B5EF4-FFF2-40B4-BE49-F238E27FC236}">
                <a16:creationId xmlns:a16="http://schemas.microsoft.com/office/drawing/2014/main" id="{A83B7DC1-1CA2-4313-996A-BAAF16AD6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A7156DB-8FE4-4432-8CAC-72B04648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0"/>
            <a:ext cx="5283200" cy="45262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r-Latn-RS" sz="5400" dirty="0"/>
              <a:t>Napolju je strašna bura,</a:t>
            </a:r>
          </a:p>
          <a:p>
            <a:pPr marL="457200" lvl="1" indent="0">
              <a:buNone/>
            </a:pPr>
            <a:r>
              <a:rPr lang="sr-Latn-RS" sz="5400" dirty="0"/>
              <a:t>Pokvari mi se frizura!</a:t>
            </a:r>
          </a:p>
          <a:p>
            <a:pPr marL="457200" lvl="1" indent="0">
              <a:buNone/>
            </a:pPr>
            <a:endParaRPr lang="sr-Latn-R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A7F38-6FB3-4ECD-A9F2-9F64C9D4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1904999"/>
            <a:ext cx="3800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10C4-7E07-4D60-995E-BD14A5E4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99A4-2517-4522-9CDB-D968DC0C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4649786" cy="4229100"/>
          </a:xfrm>
        </p:spPr>
        <p:txBody>
          <a:bodyPr/>
          <a:lstStyle/>
          <a:p>
            <a:pPr marL="0" indent="0">
              <a:buNone/>
            </a:pPr>
            <a:r>
              <a:rPr lang="sr-Latn-RS" sz="5400" dirty="0"/>
              <a:t>Jedva da je 5 stepeni,</a:t>
            </a:r>
          </a:p>
          <a:p>
            <a:pPr marL="0" indent="0">
              <a:buNone/>
            </a:pPr>
            <a:r>
              <a:rPr lang="sr-Latn-RS" sz="5400" dirty="0"/>
              <a:t>Jao meni, jao meni!</a:t>
            </a:r>
            <a:endParaRPr lang="sr-Latn-R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664CD-B3C2-4851-85ED-219F2A11C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57"/>
          <a:stretch/>
        </p:blipFill>
        <p:spPr>
          <a:xfrm>
            <a:off x="7572849" y="2200275"/>
            <a:ext cx="431911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EB15-A95D-43C4-95EE-1A9E7F25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DF34-05BC-43A7-9C51-F0DD9D0E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762125"/>
            <a:ext cx="4773613" cy="421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5400" dirty="0"/>
              <a:t>Sad Košava opet duva,</a:t>
            </a:r>
          </a:p>
          <a:p>
            <a:pPr marL="0" indent="0">
              <a:buNone/>
            </a:pPr>
            <a:r>
              <a:rPr lang="sr-Latn-RS" sz="5400" dirty="0"/>
              <a:t>Dok mi kapa glavu čuva</a:t>
            </a:r>
            <a:r>
              <a:rPr lang="sr-Latn-RS" sz="4800" dirty="0"/>
              <a:t>.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4855D8A1-C753-4ED2-93A1-E2EFC36D1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1" y="1902452"/>
            <a:ext cx="3180349" cy="37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212C-3ACF-4461-A79D-E3F95FA7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1D1F-4852-448E-B635-13390D19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76400"/>
            <a:ext cx="4402138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5400" dirty="0"/>
              <a:t>Poče opet neka kiša,</a:t>
            </a:r>
          </a:p>
          <a:p>
            <a:pPr marL="0" indent="0">
              <a:buNone/>
            </a:pPr>
            <a:r>
              <a:rPr lang="sr-Latn-RS" sz="5400" dirty="0"/>
              <a:t>Pokisnuću poput miša.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E0802-EA12-4C45-8CA0-283961F8D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84"/>
          <a:stretch/>
        </p:blipFill>
        <p:spPr>
          <a:xfrm>
            <a:off x="8915400" y="2157739"/>
            <a:ext cx="2924175" cy="34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53CD-7501-4207-A54C-2EA80793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4478336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5400" dirty="0"/>
              <a:t>A ujutru eto mraza,</a:t>
            </a:r>
          </a:p>
          <a:p>
            <a:pPr marL="0" indent="0">
              <a:buNone/>
            </a:pPr>
            <a:r>
              <a:rPr lang="sr-Latn-RS" sz="5400" dirty="0"/>
              <a:t>Rumenih će bit’ obraza…</a:t>
            </a:r>
          </a:p>
          <a:p>
            <a:pPr marL="0" indent="0">
              <a:buNone/>
            </a:pPr>
            <a:endParaRPr lang="sr-Latn-R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60DD8-48CF-42A4-A6D9-0AF6B8EB7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577" y="2038996"/>
            <a:ext cx="2042037" cy="32188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23490E5-4953-4F1B-BB20-1B8A3493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815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D381-8854-4B98-B779-E64499F1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732B-71B2-4317-A5FA-84FD8706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714500"/>
            <a:ext cx="4487861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sz="5400" dirty="0"/>
              <a:t>Jedva čekam malo snega,</a:t>
            </a:r>
          </a:p>
          <a:p>
            <a:pPr marL="0" indent="0">
              <a:buNone/>
            </a:pPr>
            <a:r>
              <a:rPr lang="sr-Latn-RS" sz="5400" dirty="0"/>
              <a:t>Da se sjurim ja sa brega.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947DE-5331-48AF-A9A8-0AAC3E762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63" y="2105025"/>
            <a:ext cx="4601199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DF9896-1FCF-4739-8D40-0D24FE185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7301"/>
          <a:stretch/>
        </p:blipFill>
        <p:spPr>
          <a:xfrm>
            <a:off x="204228" y="186431"/>
            <a:ext cx="5184518" cy="60039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5527653"/>
            <a:ext cx="3840480" cy="415947"/>
          </a:xfrm>
        </p:spPr>
        <p:txBody>
          <a:bodyPr/>
          <a:lstStyle/>
          <a:p>
            <a:pPr algn="r"/>
            <a:r>
              <a:rPr lang="sr-Latn-RS" dirty="0"/>
              <a:t>Jana Milošević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4000">
        <p:fade/>
        <p:sndAc>
          <p:stSnd>
            <p:snd r:embed="rId3" name="wind.wav"/>
          </p:stSnd>
        </p:sndAc>
      </p:transition>
    </mc:Choice>
    <mc:Fallback>
      <p:transition spd="slow" advClick="0" advTm="400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273</TotalTime>
  <Words>87</Words>
  <Application>Microsoft Office PowerPoint</Application>
  <PresentationFormat>Widescreen</PresentationFormat>
  <Paragraphs>24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Nature Illustration 16x9</vt:lpstr>
      <vt:lpstr>ŠALJIVA VREMENSKA PROGNOZA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VREMENSKA PROGNOZA</dc:title>
  <dc:creator>Dragan Milosevic</dc:creator>
  <cp:lastModifiedBy>Mirjana Milosevic</cp:lastModifiedBy>
  <cp:revision>25</cp:revision>
  <dcterms:created xsi:type="dcterms:W3CDTF">2020-12-18T20:52:46Z</dcterms:created>
  <dcterms:modified xsi:type="dcterms:W3CDTF">2020-12-19T22:56:09Z</dcterms:modified>
</cp:coreProperties>
</file>