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9BADB-169E-46DE-9584-C553F698D202}" type="datetimeFigureOut">
              <a:rPr lang="sr-Latn-RS" smtClean="0"/>
              <a:t>20.3.2013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659E-7337-4B9D-8A3A-3A06D65C8D4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779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659E-7337-4B9D-8A3A-3A06D65C8D40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3315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659E-7337-4B9D-8A3A-3A06D65C8D40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61623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659E-7337-4B9D-8A3A-3A06D65C8D40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5904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659E-7337-4B9D-8A3A-3A06D65C8D40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71363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659E-7337-4B9D-8A3A-3A06D65C8D40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1521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659E-7337-4B9D-8A3A-3A06D65C8D40}" type="slidenum">
              <a:rPr lang="sr-Latn-RS" smtClean="0"/>
              <a:t>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61835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A5B-BC8D-4709-9C08-E4E46B5FFC78}" type="datetimeFigureOut">
              <a:rPr lang="sr-Latn-RS" smtClean="0"/>
              <a:t>20.3.2013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42F-FAFA-470E-AB24-BD643AAC07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5597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A5B-BC8D-4709-9C08-E4E46B5FFC78}" type="datetimeFigureOut">
              <a:rPr lang="sr-Latn-RS" smtClean="0"/>
              <a:t>20.3.2013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42F-FAFA-470E-AB24-BD643AAC07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2597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A5B-BC8D-4709-9C08-E4E46B5FFC78}" type="datetimeFigureOut">
              <a:rPr lang="sr-Latn-RS" smtClean="0"/>
              <a:t>20.3.2013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42F-FAFA-470E-AB24-BD643AAC07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3731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A5B-BC8D-4709-9C08-E4E46B5FFC78}" type="datetimeFigureOut">
              <a:rPr lang="sr-Latn-RS" smtClean="0"/>
              <a:t>20.3.2013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42F-FAFA-470E-AB24-BD643AAC07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574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A5B-BC8D-4709-9C08-E4E46B5FFC78}" type="datetimeFigureOut">
              <a:rPr lang="sr-Latn-RS" smtClean="0"/>
              <a:t>20.3.2013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42F-FAFA-470E-AB24-BD643AAC07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6336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A5B-BC8D-4709-9C08-E4E46B5FFC78}" type="datetimeFigureOut">
              <a:rPr lang="sr-Latn-RS" smtClean="0"/>
              <a:t>20.3.2013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42F-FAFA-470E-AB24-BD643AAC07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010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A5B-BC8D-4709-9C08-E4E46B5FFC78}" type="datetimeFigureOut">
              <a:rPr lang="sr-Latn-RS" smtClean="0"/>
              <a:t>20.3.2013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42F-FAFA-470E-AB24-BD643AAC07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489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A5B-BC8D-4709-9C08-E4E46B5FFC78}" type="datetimeFigureOut">
              <a:rPr lang="sr-Latn-RS" smtClean="0"/>
              <a:t>20.3.2013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42F-FAFA-470E-AB24-BD643AAC07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7554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A5B-BC8D-4709-9C08-E4E46B5FFC78}" type="datetimeFigureOut">
              <a:rPr lang="sr-Latn-RS" smtClean="0"/>
              <a:t>20.3.2013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42F-FAFA-470E-AB24-BD643AAC07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480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A5B-BC8D-4709-9C08-E4E46B5FFC78}" type="datetimeFigureOut">
              <a:rPr lang="sr-Latn-RS" smtClean="0"/>
              <a:t>20.3.2013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42F-FAFA-470E-AB24-BD643AAC07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6965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2A5B-BC8D-4709-9C08-E4E46B5FFC78}" type="datetimeFigureOut">
              <a:rPr lang="sr-Latn-RS" smtClean="0"/>
              <a:t>20.3.2013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42F-FAFA-470E-AB24-BD643AAC07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5972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2A5B-BC8D-4709-9C08-E4E46B5FFC78}" type="datetimeFigureOut">
              <a:rPr lang="sr-Latn-RS" smtClean="0"/>
              <a:t>20.3.2013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A742F-FAFA-470E-AB24-BD643AAC07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171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0000"/>
                </a:solidFill>
              </a:rPr>
              <a:t>Vuk Karadžić</a:t>
            </a:r>
            <a:endParaRPr lang="sr-Latn-R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16832"/>
            <a:ext cx="4705300" cy="440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20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3200" dirty="0" smtClean="0"/>
              <a:t>Vuk Stefanović Karadžić je rođen u Tršiću blizu Loznice 6. novembra 1787. godine.U njegovoj porodici su deca umirala, pa je po narodnom običaju dobio ime Vuk, da ga čuva od veštica i duhova.</a:t>
            </a:r>
            <a:endParaRPr lang="sr-Latn-RS" sz="3200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844824"/>
            <a:ext cx="3007234" cy="4525963"/>
          </a:xfrm>
        </p:spPr>
      </p:pic>
    </p:spTree>
    <p:extLst>
      <p:ext uri="{BB962C8B-B14F-4D97-AF65-F5344CB8AC3E}">
        <p14:creationId xmlns:p14="http://schemas.microsoft.com/office/powerpoint/2010/main" val="120826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Latn-RS" sz="3200" dirty="0" smtClean="0"/>
              <a:t>Vuk Karadžić je naučio da čita i piše od rođaka, koji je bio jedini pismeni čovek u kraju.Obrazovanje je nastavio u školi u Loznici, a zatim u manastiru Tronoša.</a:t>
            </a:r>
            <a:endParaRPr lang="sr-Latn-R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84784"/>
            <a:ext cx="4078560" cy="5098200"/>
          </a:xfrm>
        </p:spPr>
      </p:pic>
    </p:spTree>
    <p:extLst>
      <p:ext uri="{BB962C8B-B14F-4D97-AF65-F5344CB8AC3E}">
        <p14:creationId xmlns:p14="http://schemas.microsoft.com/office/powerpoint/2010/main" val="338807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r-Latn-RS" sz="2400" dirty="0" smtClean="0"/>
              <a:t>Vuk je sakupljao narodne priče i pesme, napisao je prvi rečnik srpskog jezika i promenio je ćirilicu tako što je stvorio nove znake za neka slova , a neka slova je izbacio.Vuk je rekao : „</a:t>
            </a:r>
            <a:r>
              <a:rPr lang="sr-Latn-RS" sz="2400" dirty="0" smtClean="0">
                <a:solidFill>
                  <a:srgbClr val="FF0000"/>
                </a:solidFill>
              </a:rPr>
              <a:t>Piši kao što govoriš, a čitaj kao što je napisano</a:t>
            </a:r>
            <a:r>
              <a:rPr lang="sr-Latn-RS" sz="2400" dirty="0" smtClean="0"/>
              <a:t>.“Vuk je smatrao da svaki glas treba da ima jedno slovo.</a:t>
            </a:r>
            <a:endParaRPr lang="sr-Latn-R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84820"/>
            <a:ext cx="4582616" cy="4973180"/>
          </a:xfrm>
        </p:spPr>
      </p:pic>
    </p:spTree>
    <p:extLst>
      <p:ext uri="{BB962C8B-B14F-4D97-AF65-F5344CB8AC3E}">
        <p14:creationId xmlns:p14="http://schemas.microsoft.com/office/powerpoint/2010/main" val="207254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Latn-RS" sz="2800" dirty="0" smtClean="0"/>
              <a:t>Vuk Karadžić je umro 7.februara 1864. godine u Beču (u Austriji), a njegovi posmrtni ostaci su preneti u Beograd 1897.Sahranjen je u porti Saborne crkve.</a:t>
            </a:r>
            <a:endParaRPr lang="sr-Latn-R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4864"/>
            <a:ext cx="4679922" cy="350409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236639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9600" dirty="0" smtClean="0">
                <a:solidFill>
                  <a:schemeClr val="tx2"/>
                </a:solidFill>
              </a:rPr>
              <a:t>Kraj</a:t>
            </a:r>
            <a:endParaRPr lang="sr-Latn-RS" sz="96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132856"/>
            <a:ext cx="190475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Luka Marković 3/6</a:t>
            </a:r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20447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172</Words>
  <Application>Microsoft Office PowerPoint</Application>
  <PresentationFormat>On-screen Show (4:3)</PresentationFormat>
  <Paragraphs>27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Vuk Karadžić</vt:lpstr>
      <vt:lpstr>Vuk Stefanović Karadžić je rođen u Tršiću blizu Loznice 6. novembra 1787. godine.U njegovoj porodici su deca umirala, pa je po narodnom običaju dobio ime Vuk, da ga čuva od veštica i duhova.</vt:lpstr>
      <vt:lpstr>Vuk Karadžić je naučio da čita i piše od rođaka, koji je bio jedini pismeni čovek u kraju.Obrazovanje je nastavio u školi u Loznici, a zatim u manastiru Tronoša.</vt:lpstr>
      <vt:lpstr>Vuk je sakupljao narodne priče i pesme, napisao je prvi rečnik srpskog jezika i promenio je ćirilicu tako što je stvorio nove znake za neka slova , a neka slova je izbacio.Vuk je rekao : „Piši kao što govoriš, a čitaj kao što je napisano.“Vuk je smatrao da svaki glas treba da ima jedno slovo.</vt:lpstr>
      <vt:lpstr>Vuk Karadžić je umro 7.februara 1864. godine u Beču (u Austriji), a njegovi posmrtni ostaci su preneti u Beograd 1897.Sahranjen je u porti Saborne crkve.</vt:lpstr>
      <vt:lpstr>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Vuk Karadžić</dc:title>
  <dc:creator>Bojana</dc:creator>
  <cp:lastModifiedBy>Bojana</cp:lastModifiedBy>
  <cp:revision>6</cp:revision>
  <dcterms:created xsi:type="dcterms:W3CDTF">2013-03-20T18:08:38Z</dcterms:created>
  <dcterms:modified xsi:type="dcterms:W3CDTF">2013-03-20T19:03:28Z</dcterms:modified>
</cp:coreProperties>
</file>