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97763-B836-4E36-947D-5695AD06DAAC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71C1-0357-4313-945C-D7165682B6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378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912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403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56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022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488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410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229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71C1-0357-4313-945C-D7165682B662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290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67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915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857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85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248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58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973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799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901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504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252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C702-F624-4886-B3B8-559D6626BF12}" type="datetimeFigureOut">
              <a:rPr lang="sr-Latn-RS" smtClean="0"/>
              <a:t>3.2.2013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DD49-5700-4928-81D7-2EC3BC103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7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sr-Latn-R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ŠUME</a:t>
            </a:r>
            <a:endParaRPr lang="sr-Latn-R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5127"/>
            <a:ext cx="6084168" cy="40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solidFill>
                  <a:schemeClr val="tx2">
                    <a:lumMod val="50000"/>
                  </a:schemeClr>
                </a:solidFill>
              </a:rPr>
              <a:t>Šuma je životna zajednica drvenastih i </a:t>
            </a:r>
            <a:r>
              <a:rPr lang="sr-Latn-RS" dirty="0" smtClean="0"/>
              <a:t>zeljastih biljaka i životinja.         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07730"/>
            <a:ext cx="6419999" cy="50761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51720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58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 smtClean="0"/>
              <a:t>Biljke u šumi su raspoređene po spratovima. </a:t>
            </a:r>
            <a:endParaRPr lang="sr-Latn-R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sz="8000" dirty="0"/>
              <a:t>N</a:t>
            </a:r>
            <a:r>
              <a:rPr lang="sr-Latn-RS" sz="8000" dirty="0" smtClean="0"/>
              <a:t>a najnižem spratu rastu zeljaste biljke (ljubičica,jagorčevina</a:t>
            </a:r>
            <a:r>
              <a:rPr lang="sr-Latn-RS" sz="9600" dirty="0" smtClean="0"/>
              <a:t>...).</a:t>
            </a:r>
            <a:endParaRPr lang="sr-Latn-RS" sz="96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333750" cy="2219325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000" dirty="0" smtClean="0"/>
              <a:t>Sledeći sprat čine žbunaste biljke (glog,leska,dren...).</a:t>
            </a:r>
            <a:endParaRPr lang="sr-Latn-RS" sz="2000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3589462" cy="2394844"/>
          </a:xfrm>
        </p:spPr>
      </p:pic>
      <p:sp>
        <p:nvSpPr>
          <p:cNvPr id="21" name="TextBox 20"/>
          <p:cNvSpPr txBox="1"/>
          <p:nvPr/>
        </p:nvSpPr>
        <p:spPr>
          <a:xfrm>
            <a:off x="827584" y="5805264"/>
            <a:ext cx="289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Najviši je sprat drvenastih </a:t>
            </a:r>
          </a:p>
          <a:p>
            <a:r>
              <a:rPr lang="sr-Latn-RS" b="1" dirty="0"/>
              <a:t>b</a:t>
            </a:r>
            <a:r>
              <a:rPr lang="sr-Latn-RS" b="1" dirty="0" smtClean="0"/>
              <a:t>iljaka (bukva,hrast,javor...).</a:t>
            </a:r>
            <a:endParaRPr lang="sr-Latn-R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15" y="4846790"/>
            <a:ext cx="318214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0" grpId="0" build="p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 životinje u šumi žive po spratovima.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689" y="141277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Niži spratovi pripadaju insektima,glistama i sisarima.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030"/>
            <a:ext cx="1273905" cy="19108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U žbunju se gnezde ptice (kos,slavuj...).</a:t>
            </a:r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5"/>
            <a:ext cx="2500594" cy="1873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674"/>
            <a:ext cx="2267744" cy="1700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5"/>
            <a:ext cx="22860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52" y="2132855"/>
            <a:ext cx="1786504" cy="15421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5776" y="4430968"/>
            <a:ext cx="609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najvišem spratu žive ptice grabljivice (sova,kobac...).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06" y="4850434"/>
            <a:ext cx="1958346" cy="14687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0" y="4794288"/>
            <a:ext cx="2852975" cy="21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sz="2800" dirty="0" smtClean="0"/>
              <a:t>Od prirodnih uslova (zemljišta,reljefa,vlage,svetlosti,toplote,nadmorske visine) zavisi koja vrsta šume će se razviti.</a:t>
            </a:r>
            <a:endParaRPr lang="sr-Latn-RS" sz="280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000" dirty="0" smtClean="0"/>
              <a:t>U podnožjima planina rastu listopadne šume.</a:t>
            </a:r>
            <a:endParaRPr lang="sr-Latn-RS" sz="200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000" dirty="0" smtClean="0"/>
              <a:t>U najvišim delovima rastu četinarske šume.</a:t>
            </a:r>
            <a:endParaRPr lang="sr-Latn-RS" sz="2000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2348880"/>
            <a:ext cx="4442963" cy="2880320"/>
          </a:xfrm>
        </p:spPr>
      </p:pic>
      <p:pic>
        <p:nvPicPr>
          <p:cNvPr id="44" name="Content Placeholder 4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041775" cy="2876436"/>
          </a:xfrm>
        </p:spPr>
      </p:pic>
      <p:sp>
        <p:nvSpPr>
          <p:cNvPr id="45" name="TextBox 44"/>
          <p:cNvSpPr txBox="1"/>
          <p:nvPr/>
        </p:nvSpPr>
        <p:spPr>
          <a:xfrm>
            <a:off x="1403648" y="6181470"/>
            <a:ext cx="568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U središnjim delovima planina rastu mešovite šume.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6699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build="p"/>
      <p:bldP spid="4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 smtClean="0"/>
              <a:t>Lanac ishrane je veza živih bića u okviru jednog staništa.Ovo je jedan lanac ishrane u šumi.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5595"/>
            <a:ext cx="2286000" cy="1714500"/>
          </a:xfrm>
        </p:spPr>
      </p:pic>
      <p:sp>
        <p:nvSpPr>
          <p:cNvPr id="9" name="Right Arrow 8"/>
          <p:cNvSpPr/>
          <p:nvPr/>
        </p:nvSpPr>
        <p:spPr>
          <a:xfrm>
            <a:off x="2339752" y="35467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44" y="2708920"/>
            <a:ext cx="2476500" cy="18478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838068" y="35467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68" y="28651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Šume su važne zbog:</a:t>
            </a:r>
            <a:endParaRPr lang="sr-Latn-R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</a:t>
            </a:r>
            <a:r>
              <a:rPr lang="sr-Latn-RS" dirty="0" smtClean="0"/>
              <a:t>aštite od vetra</a:t>
            </a:r>
          </a:p>
          <a:p>
            <a:r>
              <a:rPr lang="sr-Latn-RS" dirty="0"/>
              <a:t>z</a:t>
            </a:r>
            <a:r>
              <a:rPr lang="sr-Latn-RS" dirty="0" smtClean="0"/>
              <a:t>aštite od buke</a:t>
            </a:r>
          </a:p>
          <a:p>
            <a:r>
              <a:rPr lang="sr-Latn-RS" dirty="0"/>
              <a:t>p</a:t>
            </a:r>
            <a:r>
              <a:rPr lang="sr-Latn-RS" dirty="0" smtClean="0"/>
              <a:t>roizvodnje materijala za gradnju</a:t>
            </a:r>
          </a:p>
          <a:p>
            <a:r>
              <a:rPr lang="sr-Latn-RS" dirty="0"/>
              <a:t>p</a:t>
            </a:r>
            <a:r>
              <a:rPr lang="sr-Latn-RS" dirty="0" smtClean="0"/>
              <a:t>roizvodnje kiseonika</a:t>
            </a:r>
          </a:p>
          <a:p>
            <a:r>
              <a:rPr lang="sr-Latn-RS" dirty="0"/>
              <a:t>o</a:t>
            </a:r>
            <a:r>
              <a:rPr lang="sr-Latn-RS" dirty="0" smtClean="0"/>
              <a:t>dmora i rekreacije</a:t>
            </a:r>
          </a:p>
          <a:p>
            <a:r>
              <a:rPr lang="sr-Latn-RS" dirty="0"/>
              <a:t>z</a:t>
            </a:r>
            <a:r>
              <a:rPr lang="sr-Latn-RS" dirty="0" smtClean="0"/>
              <a:t>aštite od poplava</a:t>
            </a:r>
          </a:p>
          <a:p>
            <a:r>
              <a:rPr lang="sr-Latn-RS" dirty="0"/>
              <a:t>p</a:t>
            </a:r>
            <a:r>
              <a:rPr lang="sr-Latn-RS" dirty="0" smtClean="0"/>
              <a:t>rečišćavanja vazduha </a:t>
            </a:r>
          </a:p>
        </p:txBody>
      </p:sp>
    </p:spTree>
    <p:extLst>
      <p:ext uri="{BB962C8B-B14F-4D97-AF65-F5344CB8AC3E}">
        <p14:creationId xmlns:p14="http://schemas.microsoft.com/office/powerpoint/2010/main" val="21180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16600" dirty="0" smtClean="0">
                <a:solidFill>
                  <a:srgbClr val="FF0000"/>
                </a:solidFill>
              </a:rPr>
              <a:t>KRAJ</a:t>
            </a:r>
            <a:endParaRPr lang="sr-Latn-RS" sz="1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Luka Marković 3/6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804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168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ŠUME</vt:lpstr>
      <vt:lpstr>Šuma je životna zajednica drvenastih i zeljastih biljaka i životinja.         </vt:lpstr>
      <vt:lpstr>Biljke u šumi su raspoređene po spratovima. </vt:lpstr>
      <vt:lpstr>I životinje u šumi žive po spratovima.</vt:lpstr>
      <vt:lpstr>Od prirodnih uslova (zemljišta,reljefa,vlage,svetlosti,toplote,nadmorske visine) zavisi koja vrsta šume će se razviti.</vt:lpstr>
      <vt:lpstr>Lanac ishrane je veza živih bića u okviru jednog staništa.Ovo je jedan lanac ishrane u šumi.</vt:lpstr>
      <vt:lpstr>Šume su važne zbog: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ŠUME</dc:title>
  <dc:creator>Bojana</dc:creator>
  <cp:lastModifiedBy>Bojana</cp:lastModifiedBy>
  <cp:revision>13</cp:revision>
  <dcterms:created xsi:type="dcterms:W3CDTF">2013-02-03T11:10:20Z</dcterms:created>
  <dcterms:modified xsi:type="dcterms:W3CDTF">2013-02-03T12:59:45Z</dcterms:modified>
</cp:coreProperties>
</file>