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8" r:id="rId12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10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FCB2F-C6FC-4C22-BE22-8BB2ACB4BAA7}" type="doc">
      <dgm:prSet loTypeId="urn:microsoft.com/office/officeart/2008/layout/Square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DD255F-ED7A-4525-AA13-362C7E5D9F17}">
      <dgm:prSet phldrT="[Text]"/>
      <dgm:spPr/>
      <dgm:t>
        <a:bodyPr/>
        <a:lstStyle/>
        <a:p>
          <a:r>
            <a:rPr lang="sr-Latn-CS" dirty="0" smtClean="0"/>
            <a:t>prirodne</a:t>
          </a:r>
          <a:endParaRPr lang="en-US" dirty="0"/>
        </a:p>
      </dgm:t>
    </dgm:pt>
    <dgm:pt modelId="{A95E027D-E698-47E7-BE76-B76B15DB4B4B}" type="parTrans" cxnId="{38B3DB8D-3FE1-4BA0-A251-9F9447F4B7DB}">
      <dgm:prSet/>
      <dgm:spPr/>
      <dgm:t>
        <a:bodyPr/>
        <a:lstStyle/>
        <a:p>
          <a:endParaRPr lang="en-US"/>
        </a:p>
      </dgm:t>
    </dgm:pt>
    <dgm:pt modelId="{178A8316-8412-49C5-B483-CCA3EA6C8F5A}" type="sibTrans" cxnId="{38B3DB8D-3FE1-4BA0-A251-9F9447F4B7DB}">
      <dgm:prSet/>
      <dgm:spPr/>
      <dgm:t>
        <a:bodyPr/>
        <a:lstStyle/>
        <a:p>
          <a:endParaRPr lang="en-US"/>
        </a:p>
      </dgm:t>
    </dgm:pt>
    <dgm:pt modelId="{86B98DF5-BB02-41C2-A8DC-C6C08ED4A231}">
      <dgm:prSet phldrT="[Text]"/>
      <dgm:spPr/>
      <dgm:t>
        <a:bodyPr/>
        <a:lstStyle/>
        <a:p>
          <a:r>
            <a:rPr lang="sr-Latn-CS" dirty="0" smtClean="0"/>
            <a:t>Sume</a:t>
          </a:r>
          <a:endParaRPr lang="en-US" dirty="0"/>
        </a:p>
      </dgm:t>
    </dgm:pt>
    <dgm:pt modelId="{917453FB-E2BA-462E-A678-9BE1EA357C2C}" type="parTrans" cxnId="{38D18F13-35AD-4369-BFB0-3309DD7E9E64}">
      <dgm:prSet/>
      <dgm:spPr/>
      <dgm:t>
        <a:bodyPr/>
        <a:lstStyle/>
        <a:p>
          <a:endParaRPr lang="en-US"/>
        </a:p>
      </dgm:t>
    </dgm:pt>
    <dgm:pt modelId="{B45A18A4-4398-4031-A176-11463043E46A}" type="sibTrans" cxnId="{38D18F13-35AD-4369-BFB0-3309DD7E9E64}">
      <dgm:prSet/>
      <dgm:spPr/>
      <dgm:t>
        <a:bodyPr/>
        <a:lstStyle/>
        <a:p>
          <a:endParaRPr lang="en-US"/>
        </a:p>
      </dgm:t>
    </dgm:pt>
    <dgm:pt modelId="{AD298FAF-95F3-44E9-B640-5C38713ABB1D}">
      <dgm:prSet phldrT="[Text]"/>
      <dgm:spPr/>
      <dgm:t>
        <a:bodyPr/>
        <a:lstStyle/>
        <a:p>
          <a:r>
            <a:rPr lang="sr-Latn-CS" dirty="0" smtClean="0"/>
            <a:t>Livade</a:t>
          </a:r>
          <a:endParaRPr lang="en-US" dirty="0"/>
        </a:p>
      </dgm:t>
    </dgm:pt>
    <dgm:pt modelId="{19DFA571-34CC-4406-BB05-279F6B417498}" type="parTrans" cxnId="{0D1C0F1B-E16F-4EBC-8F6E-849B4C6C8843}">
      <dgm:prSet/>
      <dgm:spPr/>
      <dgm:t>
        <a:bodyPr/>
        <a:lstStyle/>
        <a:p>
          <a:endParaRPr lang="en-US"/>
        </a:p>
      </dgm:t>
    </dgm:pt>
    <dgm:pt modelId="{5E8F5FE4-06B8-41DF-8490-0FB10CBDDDFA}" type="sibTrans" cxnId="{0D1C0F1B-E16F-4EBC-8F6E-849B4C6C8843}">
      <dgm:prSet/>
      <dgm:spPr/>
      <dgm:t>
        <a:bodyPr/>
        <a:lstStyle/>
        <a:p>
          <a:endParaRPr lang="en-US"/>
        </a:p>
      </dgm:t>
    </dgm:pt>
    <dgm:pt modelId="{32EE95FF-F06F-4EB9-808B-C998FC53D8CA}">
      <dgm:prSet phldrT="[Text]"/>
      <dgm:spPr/>
      <dgm:t>
        <a:bodyPr/>
        <a:lstStyle/>
        <a:p>
          <a:r>
            <a:rPr lang="sr-Latn-CS" dirty="0" smtClean="0"/>
            <a:t>Pasnjaci</a:t>
          </a:r>
          <a:endParaRPr lang="en-US" dirty="0"/>
        </a:p>
      </dgm:t>
    </dgm:pt>
    <dgm:pt modelId="{E0B9469C-128D-455B-A6D4-3C20EE730432}" type="parTrans" cxnId="{8A21671C-829D-4FD9-A784-8265307BA59D}">
      <dgm:prSet/>
      <dgm:spPr/>
      <dgm:t>
        <a:bodyPr/>
        <a:lstStyle/>
        <a:p>
          <a:endParaRPr lang="en-US"/>
        </a:p>
      </dgm:t>
    </dgm:pt>
    <dgm:pt modelId="{65A30A28-B219-466E-AB32-024890CC538E}" type="sibTrans" cxnId="{8A21671C-829D-4FD9-A784-8265307BA59D}">
      <dgm:prSet/>
      <dgm:spPr/>
      <dgm:t>
        <a:bodyPr/>
        <a:lstStyle/>
        <a:p>
          <a:endParaRPr lang="en-US"/>
        </a:p>
      </dgm:t>
    </dgm:pt>
    <dgm:pt modelId="{516D8B07-75CC-4D18-81EF-255F5BDF8891}">
      <dgm:prSet phldrT="[Text]"/>
      <dgm:spPr/>
      <dgm:t>
        <a:bodyPr/>
        <a:lstStyle/>
        <a:p>
          <a:r>
            <a:rPr lang="sr-Latn-CS" dirty="0" smtClean="0"/>
            <a:t>kultivisane</a:t>
          </a:r>
          <a:endParaRPr lang="en-US" dirty="0"/>
        </a:p>
      </dgm:t>
    </dgm:pt>
    <dgm:pt modelId="{59A3FCCE-65E6-403C-AE0B-59F515B7E68C}" type="parTrans" cxnId="{403EA7D8-9EAE-410E-B0B7-795B5B0C8F4C}">
      <dgm:prSet/>
      <dgm:spPr/>
      <dgm:t>
        <a:bodyPr/>
        <a:lstStyle/>
        <a:p>
          <a:endParaRPr lang="en-US"/>
        </a:p>
      </dgm:t>
    </dgm:pt>
    <dgm:pt modelId="{F2971793-5CD7-4116-95E8-98EF08BEDBBC}" type="sibTrans" cxnId="{403EA7D8-9EAE-410E-B0B7-795B5B0C8F4C}">
      <dgm:prSet/>
      <dgm:spPr/>
      <dgm:t>
        <a:bodyPr/>
        <a:lstStyle/>
        <a:p>
          <a:endParaRPr lang="en-US"/>
        </a:p>
      </dgm:t>
    </dgm:pt>
    <dgm:pt modelId="{A7B0BDB0-4876-4CCB-A033-090C02A6A609}">
      <dgm:prSet phldrT="[Text]"/>
      <dgm:spPr/>
      <dgm:t>
        <a:bodyPr/>
        <a:lstStyle/>
        <a:p>
          <a:r>
            <a:rPr lang="sr-Latn-CS" dirty="0" smtClean="0"/>
            <a:t>Vocnjak, vinograd</a:t>
          </a:r>
          <a:endParaRPr lang="en-US" dirty="0"/>
        </a:p>
      </dgm:t>
    </dgm:pt>
    <dgm:pt modelId="{EBA732C7-80CF-4301-A99E-B24639BF7965}" type="parTrans" cxnId="{E93D3E70-1DB9-49D4-ADF8-BEBFCBDF0F4B}">
      <dgm:prSet/>
      <dgm:spPr/>
      <dgm:t>
        <a:bodyPr/>
        <a:lstStyle/>
        <a:p>
          <a:endParaRPr lang="en-US"/>
        </a:p>
      </dgm:t>
    </dgm:pt>
    <dgm:pt modelId="{12D2B2A6-AB71-478C-83AA-9CEAD5CA5666}" type="sibTrans" cxnId="{E93D3E70-1DB9-49D4-ADF8-BEBFCBDF0F4B}">
      <dgm:prSet/>
      <dgm:spPr/>
      <dgm:t>
        <a:bodyPr/>
        <a:lstStyle/>
        <a:p>
          <a:endParaRPr lang="en-US"/>
        </a:p>
      </dgm:t>
    </dgm:pt>
    <dgm:pt modelId="{10242B8D-CD5E-4CD2-B9C6-940A35D1584A}">
      <dgm:prSet phldrT="[Text]"/>
      <dgm:spPr/>
      <dgm:t>
        <a:bodyPr/>
        <a:lstStyle/>
        <a:p>
          <a:r>
            <a:rPr lang="sr-Latn-CS" dirty="0" smtClean="0"/>
            <a:t>Njiva</a:t>
          </a:r>
          <a:endParaRPr lang="en-US" dirty="0"/>
        </a:p>
      </dgm:t>
    </dgm:pt>
    <dgm:pt modelId="{4FF7B5FE-BB06-4292-A457-07C66B3C5E0D}" type="parTrans" cxnId="{CBE69C28-5876-493A-8F2C-D332FB78B89E}">
      <dgm:prSet/>
      <dgm:spPr/>
      <dgm:t>
        <a:bodyPr/>
        <a:lstStyle/>
        <a:p>
          <a:endParaRPr lang="en-US"/>
        </a:p>
      </dgm:t>
    </dgm:pt>
    <dgm:pt modelId="{2F2293C3-44BF-4F55-99C1-41727AF31CBF}" type="sibTrans" cxnId="{CBE69C28-5876-493A-8F2C-D332FB78B89E}">
      <dgm:prSet/>
      <dgm:spPr/>
      <dgm:t>
        <a:bodyPr/>
        <a:lstStyle/>
        <a:p>
          <a:endParaRPr lang="en-US"/>
        </a:p>
      </dgm:t>
    </dgm:pt>
    <dgm:pt modelId="{FB1DE67F-9DFB-46F1-946D-98AE7780E565}">
      <dgm:prSet phldrT="[Text]"/>
      <dgm:spPr/>
      <dgm:t>
        <a:bodyPr/>
        <a:lstStyle/>
        <a:p>
          <a:r>
            <a:rPr lang="sr-Latn-CS" dirty="0" smtClean="0"/>
            <a:t>Povrtnjak</a:t>
          </a:r>
          <a:endParaRPr lang="en-US" dirty="0"/>
        </a:p>
      </dgm:t>
    </dgm:pt>
    <dgm:pt modelId="{6417C3D2-1FBA-4583-BE51-2D34FF5D2230}" type="parTrans" cxnId="{54FA8902-4BFF-48FC-9BB6-B09E92E8255D}">
      <dgm:prSet/>
      <dgm:spPr/>
      <dgm:t>
        <a:bodyPr/>
        <a:lstStyle/>
        <a:p>
          <a:endParaRPr lang="en-US"/>
        </a:p>
      </dgm:t>
    </dgm:pt>
    <dgm:pt modelId="{586EC942-84EB-4142-B145-418DED4EEB0E}" type="sibTrans" cxnId="{54FA8902-4BFF-48FC-9BB6-B09E92E8255D}">
      <dgm:prSet/>
      <dgm:spPr/>
      <dgm:t>
        <a:bodyPr/>
        <a:lstStyle/>
        <a:p>
          <a:endParaRPr lang="en-US"/>
        </a:p>
      </dgm:t>
    </dgm:pt>
    <dgm:pt modelId="{DB818C1B-8EC5-4586-AAA9-2309F21B033D}">
      <dgm:prSet/>
      <dgm:spPr/>
      <dgm:t>
        <a:bodyPr/>
        <a:lstStyle/>
        <a:p>
          <a:r>
            <a:rPr lang="sr-Latn-CS" dirty="0" smtClean="0"/>
            <a:t>Park</a:t>
          </a:r>
          <a:endParaRPr lang="en-US" dirty="0"/>
        </a:p>
      </dgm:t>
    </dgm:pt>
    <dgm:pt modelId="{F75DE211-1EF2-46C1-B8AE-7E00760BF18A}" type="parTrans" cxnId="{55DA98B8-C23F-461C-946D-58CF1B6DA3E8}">
      <dgm:prSet/>
      <dgm:spPr/>
      <dgm:t>
        <a:bodyPr/>
        <a:lstStyle/>
        <a:p>
          <a:endParaRPr lang="en-US"/>
        </a:p>
      </dgm:t>
    </dgm:pt>
    <dgm:pt modelId="{51C1EB5B-24E7-4664-B8A4-12D11D5C84FE}" type="sibTrans" cxnId="{55DA98B8-C23F-461C-946D-58CF1B6DA3E8}">
      <dgm:prSet/>
      <dgm:spPr/>
      <dgm:t>
        <a:bodyPr/>
        <a:lstStyle/>
        <a:p>
          <a:endParaRPr lang="en-US"/>
        </a:p>
      </dgm:t>
    </dgm:pt>
    <dgm:pt modelId="{831780B2-3306-47CD-90FA-DDC72AB190D4}" type="pres">
      <dgm:prSet presAssocID="{460FCB2F-C6FC-4C22-BE22-8BB2ACB4BAA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79C4128-65B4-4F4C-8673-FEF4DCF03811}" type="pres">
      <dgm:prSet presAssocID="{63DD255F-ED7A-4525-AA13-362C7E5D9F17}" presName="root" presStyleCnt="0">
        <dgm:presLayoutVars>
          <dgm:chMax/>
          <dgm:chPref/>
        </dgm:presLayoutVars>
      </dgm:prSet>
      <dgm:spPr/>
    </dgm:pt>
    <dgm:pt modelId="{8EA2AE47-FC6B-444A-B8E1-4DE67EDB45F0}" type="pres">
      <dgm:prSet presAssocID="{63DD255F-ED7A-4525-AA13-362C7E5D9F17}" presName="rootComposite" presStyleCnt="0">
        <dgm:presLayoutVars/>
      </dgm:prSet>
      <dgm:spPr/>
    </dgm:pt>
    <dgm:pt modelId="{E62599EC-7AA3-4BCE-9FA5-F96D32DF2B45}" type="pres">
      <dgm:prSet presAssocID="{63DD255F-ED7A-4525-AA13-362C7E5D9F17}" presName="ParentAccent" presStyleLbl="alignNode1" presStyleIdx="0" presStyleCnt="2"/>
      <dgm:spPr>
        <a:solidFill>
          <a:schemeClr val="accent3">
            <a:lumMod val="5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A933BF8D-4BEC-4369-9CAD-DAD7E93C5E81}" type="pres">
      <dgm:prSet presAssocID="{63DD255F-ED7A-4525-AA13-362C7E5D9F17}" presName="ParentSmallAccent" presStyleLbl="fgAcc1" presStyleIdx="0" presStyleCnt="2"/>
      <dgm:spPr/>
    </dgm:pt>
    <dgm:pt modelId="{E36BE754-EC0B-422C-AE87-0F95FB01E6B2}" type="pres">
      <dgm:prSet presAssocID="{63DD255F-ED7A-4525-AA13-362C7E5D9F17}" presName="Parent" presStyleLbl="revTx" presStyleIdx="0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483F9-4213-4ED7-9D18-D3FBFA09CCC6}" type="pres">
      <dgm:prSet presAssocID="{63DD255F-ED7A-4525-AA13-362C7E5D9F17}" presName="childShape" presStyleCnt="0">
        <dgm:presLayoutVars>
          <dgm:chMax val="0"/>
          <dgm:chPref val="0"/>
        </dgm:presLayoutVars>
      </dgm:prSet>
      <dgm:spPr/>
    </dgm:pt>
    <dgm:pt modelId="{F8612E18-D8F2-4CA1-B9D3-132D22561289}" type="pres">
      <dgm:prSet presAssocID="{86B98DF5-BB02-41C2-A8DC-C6C08ED4A231}" presName="childComposite" presStyleCnt="0">
        <dgm:presLayoutVars>
          <dgm:chMax val="0"/>
          <dgm:chPref val="0"/>
        </dgm:presLayoutVars>
      </dgm:prSet>
      <dgm:spPr/>
    </dgm:pt>
    <dgm:pt modelId="{E0056A12-5282-4CFE-93DD-32AB5F863D6E}" type="pres">
      <dgm:prSet presAssocID="{86B98DF5-BB02-41C2-A8DC-C6C08ED4A231}" presName="ChildAccent" presStyleLbl="solidFgAcc1" presStyleIdx="0" presStyleCnt="7"/>
      <dgm:spPr/>
    </dgm:pt>
    <dgm:pt modelId="{BBB54693-695C-42AC-BEC8-A7CE618FE091}" type="pres">
      <dgm:prSet presAssocID="{86B98DF5-BB02-41C2-A8DC-C6C08ED4A231}" presName="Child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CCC28-5C5C-4A8D-8E32-4B39209D7A07}" type="pres">
      <dgm:prSet presAssocID="{AD298FAF-95F3-44E9-B640-5C38713ABB1D}" presName="childComposite" presStyleCnt="0">
        <dgm:presLayoutVars>
          <dgm:chMax val="0"/>
          <dgm:chPref val="0"/>
        </dgm:presLayoutVars>
      </dgm:prSet>
      <dgm:spPr/>
    </dgm:pt>
    <dgm:pt modelId="{17A0A2FA-3D0D-4E8E-9FBA-00D9348ACBB4}" type="pres">
      <dgm:prSet presAssocID="{AD298FAF-95F3-44E9-B640-5C38713ABB1D}" presName="ChildAccent" presStyleLbl="solidFgAcc1" presStyleIdx="1" presStyleCnt="7"/>
      <dgm:spPr/>
    </dgm:pt>
    <dgm:pt modelId="{BFA72F28-6851-4830-9CD4-C8CEB05F79EC}" type="pres">
      <dgm:prSet presAssocID="{AD298FAF-95F3-44E9-B640-5C38713ABB1D}" presName="Child" presStyleLbl="revTx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8B810-CBA1-49FD-BF28-4B912986B53A}" type="pres">
      <dgm:prSet presAssocID="{32EE95FF-F06F-4EB9-808B-C998FC53D8CA}" presName="childComposite" presStyleCnt="0">
        <dgm:presLayoutVars>
          <dgm:chMax val="0"/>
          <dgm:chPref val="0"/>
        </dgm:presLayoutVars>
      </dgm:prSet>
      <dgm:spPr/>
    </dgm:pt>
    <dgm:pt modelId="{AF0FCE6B-8E94-4ED0-BD2C-FC1D894EF263}" type="pres">
      <dgm:prSet presAssocID="{32EE95FF-F06F-4EB9-808B-C998FC53D8CA}" presName="ChildAccent" presStyleLbl="solidFgAcc1" presStyleIdx="2" presStyleCnt="7"/>
      <dgm:spPr/>
    </dgm:pt>
    <dgm:pt modelId="{43F45E09-B313-4C4B-A35E-DABA39EDEE0A}" type="pres">
      <dgm:prSet presAssocID="{32EE95FF-F06F-4EB9-808B-C998FC53D8CA}" presName="Child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E71A0-20E5-45A7-B251-034694CE7F9B}" type="pres">
      <dgm:prSet presAssocID="{516D8B07-75CC-4D18-81EF-255F5BDF8891}" presName="root" presStyleCnt="0">
        <dgm:presLayoutVars>
          <dgm:chMax/>
          <dgm:chPref/>
        </dgm:presLayoutVars>
      </dgm:prSet>
      <dgm:spPr/>
    </dgm:pt>
    <dgm:pt modelId="{8BD43A3D-7A79-4366-94DD-15367EB0524B}" type="pres">
      <dgm:prSet presAssocID="{516D8B07-75CC-4D18-81EF-255F5BDF8891}" presName="rootComposite" presStyleCnt="0">
        <dgm:presLayoutVars/>
      </dgm:prSet>
      <dgm:spPr/>
    </dgm:pt>
    <dgm:pt modelId="{F03A77A3-81EA-44DB-8BB7-26F841A890C9}" type="pres">
      <dgm:prSet presAssocID="{516D8B07-75CC-4D18-81EF-255F5BDF8891}" presName="ParentAccent" presStyleLbl="alignNode1" presStyleIdx="1" presStyleCnt="2"/>
      <dgm:spPr>
        <a:ln>
          <a:noFill/>
        </a:ln>
      </dgm:spPr>
      <dgm:t>
        <a:bodyPr/>
        <a:lstStyle/>
        <a:p>
          <a:endParaRPr lang="en-US"/>
        </a:p>
      </dgm:t>
    </dgm:pt>
    <dgm:pt modelId="{42779163-ACA7-4FC2-8BE3-131DB68B807F}" type="pres">
      <dgm:prSet presAssocID="{516D8B07-75CC-4D18-81EF-255F5BDF8891}" presName="ParentSmallAccent" presStyleLbl="fgAcc1" presStyleIdx="1" presStyleCnt="2"/>
      <dgm:spPr/>
    </dgm:pt>
    <dgm:pt modelId="{C6F40881-BDF4-4040-A4BB-2D86AC3D89E9}" type="pres">
      <dgm:prSet presAssocID="{516D8B07-75CC-4D18-81EF-255F5BDF8891}" presName="Parent" presStyleLbl="revTx" presStyleIdx="4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98228-4678-41F3-9CD4-1A8B76E3CBE5}" type="pres">
      <dgm:prSet presAssocID="{516D8B07-75CC-4D18-81EF-255F5BDF8891}" presName="childShape" presStyleCnt="0">
        <dgm:presLayoutVars>
          <dgm:chMax val="0"/>
          <dgm:chPref val="0"/>
        </dgm:presLayoutVars>
      </dgm:prSet>
      <dgm:spPr/>
    </dgm:pt>
    <dgm:pt modelId="{9DFD52A0-2C2E-4E05-8BF7-C6F05C1F697D}" type="pres">
      <dgm:prSet presAssocID="{A7B0BDB0-4876-4CCB-A033-090C02A6A609}" presName="childComposite" presStyleCnt="0">
        <dgm:presLayoutVars>
          <dgm:chMax val="0"/>
          <dgm:chPref val="0"/>
        </dgm:presLayoutVars>
      </dgm:prSet>
      <dgm:spPr/>
    </dgm:pt>
    <dgm:pt modelId="{7B703E33-DE61-4A7B-8568-4A40D2D15D44}" type="pres">
      <dgm:prSet presAssocID="{A7B0BDB0-4876-4CCB-A033-090C02A6A609}" presName="ChildAccent" presStyleLbl="solidFgAcc1" presStyleIdx="3" presStyleCnt="7"/>
      <dgm:spPr/>
    </dgm:pt>
    <dgm:pt modelId="{07FA3133-98C2-4E1E-BD6F-B0C35A6F736E}" type="pres">
      <dgm:prSet presAssocID="{A7B0BDB0-4876-4CCB-A033-090C02A6A609}" presName="Child" presStyleLbl="revTx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CED5F-889E-4CF6-BCDE-26452D3649A5}" type="pres">
      <dgm:prSet presAssocID="{10242B8D-CD5E-4CD2-B9C6-940A35D1584A}" presName="childComposite" presStyleCnt="0">
        <dgm:presLayoutVars>
          <dgm:chMax val="0"/>
          <dgm:chPref val="0"/>
        </dgm:presLayoutVars>
      </dgm:prSet>
      <dgm:spPr/>
    </dgm:pt>
    <dgm:pt modelId="{BE4B2714-6ED4-4103-B700-01A6297FDB73}" type="pres">
      <dgm:prSet presAssocID="{10242B8D-CD5E-4CD2-B9C6-940A35D1584A}" presName="ChildAccent" presStyleLbl="solidFgAcc1" presStyleIdx="4" presStyleCnt="7"/>
      <dgm:spPr/>
    </dgm:pt>
    <dgm:pt modelId="{6ED78AEA-CDAF-4014-AF1B-29EFB32A463F}" type="pres">
      <dgm:prSet presAssocID="{10242B8D-CD5E-4CD2-B9C6-940A35D1584A}" presName="Child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46C04-3189-4929-9571-FD145E06A326}" type="pres">
      <dgm:prSet presAssocID="{FB1DE67F-9DFB-46F1-946D-98AE7780E565}" presName="childComposite" presStyleCnt="0">
        <dgm:presLayoutVars>
          <dgm:chMax val="0"/>
          <dgm:chPref val="0"/>
        </dgm:presLayoutVars>
      </dgm:prSet>
      <dgm:spPr/>
    </dgm:pt>
    <dgm:pt modelId="{92153C4E-D925-4DC8-AFC6-421B49AEF439}" type="pres">
      <dgm:prSet presAssocID="{FB1DE67F-9DFB-46F1-946D-98AE7780E565}" presName="ChildAccent" presStyleLbl="solidFgAcc1" presStyleIdx="5" presStyleCnt="7"/>
      <dgm:spPr/>
    </dgm:pt>
    <dgm:pt modelId="{A0FF3731-ECB0-457C-92A0-A2AA2CAC88C6}" type="pres">
      <dgm:prSet presAssocID="{FB1DE67F-9DFB-46F1-946D-98AE7780E565}" presName="Child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9BBAD-5F9A-4D7D-BD75-F323DBFF5C66}" type="pres">
      <dgm:prSet presAssocID="{DB818C1B-8EC5-4586-AAA9-2309F21B033D}" presName="childComposite" presStyleCnt="0">
        <dgm:presLayoutVars>
          <dgm:chMax val="0"/>
          <dgm:chPref val="0"/>
        </dgm:presLayoutVars>
      </dgm:prSet>
      <dgm:spPr/>
    </dgm:pt>
    <dgm:pt modelId="{FA203699-8A03-4F12-A653-3E7D19E95446}" type="pres">
      <dgm:prSet presAssocID="{DB818C1B-8EC5-4586-AAA9-2309F21B033D}" presName="ChildAccent" presStyleLbl="solidFgAcc1" presStyleIdx="6" presStyleCnt="7"/>
      <dgm:spPr/>
    </dgm:pt>
    <dgm:pt modelId="{04369EB3-DFF6-4A14-8669-2F686FE79A17}" type="pres">
      <dgm:prSet presAssocID="{DB818C1B-8EC5-4586-AAA9-2309F21B033D}" presName="Child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3D3E70-1DB9-49D4-ADF8-BEBFCBDF0F4B}" srcId="{516D8B07-75CC-4D18-81EF-255F5BDF8891}" destId="{A7B0BDB0-4876-4CCB-A033-090C02A6A609}" srcOrd="0" destOrd="0" parTransId="{EBA732C7-80CF-4301-A99E-B24639BF7965}" sibTransId="{12D2B2A6-AB71-478C-83AA-9CEAD5CA5666}"/>
    <dgm:cxn modelId="{403EA7D8-9EAE-410E-B0B7-795B5B0C8F4C}" srcId="{460FCB2F-C6FC-4C22-BE22-8BB2ACB4BAA7}" destId="{516D8B07-75CC-4D18-81EF-255F5BDF8891}" srcOrd="1" destOrd="0" parTransId="{59A3FCCE-65E6-403C-AE0B-59F515B7E68C}" sibTransId="{F2971793-5CD7-4116-95E8-98EF08BEDBBC}"/>
    <dgm:cxn modelId="{FCF8A15F-9658-45C0-B0FA-79D37DE64A70}" type="presOf" srcId="{63DD255F-ED7A-4525-AA13-362C7E5D9F17}" destId="{E36BE754-EC0B-422C-AE87-0F95FB01E6B2}" srcOrd="0" destOrd="0" presId="urn:microsoft.com/office/officeart/2008/layout/SquareAccentList"/>
    <dgm:cxn modelId="{54FA8902-4BFF-48FC-9BB6-B09E92E8255D}" srcId="{516D8B07-75CC-4D18-81EF-255F5BDF8891}" destId="{FB1DE67F-9DFB-46F1-946D-98AE7780E565}" srcOrd="2" destOrd="0" parTransId="{6417C3D2-1FBA-4583-BE51-2D34FF5D2230}" sibTransId="{586EC942-84EB-4142-B145-418DED4EEB0E}"/>
    <dgm:cxn modelId="{0D1C0F1B-E16F-4EBC-8F6E-849B4C6C8843}" srcId="{63DD255F-ED7A-4525-AA13-362C7E5D9F17}" destId="{AD298FAF-95F3-44E9-B640-5C38713ABB1D}" srcOrd="1" destOrd="0" parTransId="{19DFA571-34CC-4406-BB05-279F6B417498}" sibTransId="{5E8F5FE4-06B8-41DF-8490-0FB10CBDDDFA}"/>
    <dgm:cxn modelId="{55DA98B8-C23F-461C-946D-58CF1B6DA3E8}" srcId="{516D8B07-75CC-4D18-81EF-255F5BDF8891}" destId="{DB818C1B-8EC5-4586-AAA9-2309F21B033D}" srcOrd="3" destOrd="0" parTransId="{F75DE211-1EF2-46C1-B8AE-7E00760BF18A}" sibTransId="{51C1EB5B-24E7-4664-B8A4-12D11D5C84FE}"/>
    <dgm:cxn modelId="{B29C4881-6E91-4C4B-B9ED-D19B4772C4C2}" type="presOf" srcId="{32EE95FF-F06F-4EB9-808B-C998FC53D8CA}" destId="{43F45E09-B313-4C4B-A35E-DABA39EDEE0A}" srcOrd="0" destOrd="0" presId="urn:microsoft.com/office/officeart/2008/layout/SquareAccentList"/>
    <dgm:cxn modelId="{38D18F13-35AD-4369-BFB0-3309DD7E9E64}" srcId="{63DD255F-ED7A-4525-AA13-362C7E5D9F17}" destId="{86B98DF5-BB02-41C2-A8DC-C6C08ED4A231}" srcOrd="0" destOrd="0" parTransId="{917453FB-E2BA-462E-A678-9BE1EA357C2C}" sibTransId="{B45A18A4-4398-4031-A176-11463043E46A}"/>
    <dgm:cxn modelId="{4472E373-9D62-4C6E-A0D9-45379A45CA01}" type="presOf" srcId="{86B98DF5-BB02-41C2-A8DC-C6C08ED4A231}" destId="{BBB54693-695C-42AC-BEC8-A7CE618FE091}" srcOrd="0" destOrd="0" presId="urn:microsoft.com/office/officeart/2008/layout/SquareAccentList"/>
    <dgm:cxn modelId="{14117EE4-60D1-4625-90C1-912944F5788F}" type="presOf" srcId="{FB1DE67F-9DFB-46F1-946D-98AE7780E565}" destId="{A0FF3731-ECB0-457C-92A0-A2AA2CAC88C6}" srcOrd="0" destOrd="0" presId="urn:microsoft.com/office/officeart/2008/layout/SquareAccentList"/>
    <dgm:cxn modelId="{CBE69C28-5876-493A-8F2C-D332FB78B89E}" srcId="{516D8B07-75CC-4D18-81EF-255F5BDF8891}" destId="{10242B8D-CD5E-4CD2-B9C6-940A35D1584A}" srcOrd="1" destOrd="0" parTransId="{4FF7B5FE-BB06-4292-A457-07C66B3C5E0D}" sibTransId="{2F2293C3-44BF-4F55-99C1-41727AF31CBF}"/>
    <dgm:cxn modelId="{5139EEDB-0272-446E-968A-302495BC08DD}" type="presOf" srcId="{10242B8D-CD5E-4CD2-B9C6-940A35D1584A}" destId="{6ED78AEA-CDAF-4014-AF1B-29EFB32A463F}" srcOrd="0" destOrd="0" presId="urn:microsoft.com/office/officeart/2008/layout/SquareAccentList"/>
    <dgm:cxn modelId="{9E5E3D3F-D828-481B-8040-8B7603528413}" type="presOf" srcId="{A7B0BDB0-4876-4CCB-A033-090C02A6A609}" destId="{07FA3133-98C2-4E1E-BD6F-B0C35A6F736E}" srcOrd="0" destOrd="0" presId="urn:microsoft.com/office/officeart/2008/layout/SquareAccentList"/>
    <dgm:cxn modelId="{B988DF8B-6A55-4A63-9F85-B944850938E4}" type="presOf" srcId="{AD298FAF-95F3-44E9-B640-5C38713ABB1D}" destId="{BFA72F28-6851-4830-9CD4-C8CEB05F79EC}" srcOrd="0" destOrd="0" presId="urn:microsoft.com/office/officeart/2008/layout/SquareAccentList"/>
    <dgm:cxn modelId="{469E6CBB-11F3-48C5-9481-61325CC219A3}" type="presOf" srcId="{460FCB2F-C6FC-4C22-BE22-8BB2ACB4BAA7}" destId="{831780B2-3306-47CD-90FA-DDC72AB190D4}" srcOrd="0" destOrd="0" presId="urn:microsoft.com/office/officeart/2008/layout/SquareAccentList"/>
    <dgm:cxn modelId="{8A21671C-829D-4FD9-A784-8265307BA59D}" srcId="{63DD255F-ED7A-4525-AA13-362C7E5D9F17}" destId="{32EE95FF-F06F-4EB9-808B-C998FC53D8CA}" srcOrd="2" destOrd="0" parTransId="{E0B9469C-128D-455B-A6D4-3C20EE730432}" sibTransId="{65A30A28-B219-466E-AB32-024890CC538E}"/>
    <dgm:cxn modelId="{2A391569-D200-4D67-B915-AB200A72192F}" type="presOf" srcId="{DB818C1B-8EC5-4586-AAA9-2309F21B033D}" destId="{04369EB3-DFF6-4A14-8669-2F686FE79A17}" srcOrd="0" destOrd="0" presId="urn:microsoft.com/office/officeart/2008/layout/SquareAccentList"/>
    <dgm:cxn modelId="{38B3DB8D-3FE1-4BA0-A251-9F9447F4B7DB}" srcId="{460FCB2F-C6FC-4C22-BE22-8BB2ACB4BAA7}" destId="{63DD255F-ED7A-4525-AA13-362C7E5D9F17}" srcOrd="0" destOrd="0" parTransId="{A95E027D-E698-47E7-BE76-B76B15DB4B4B}" sibTransId="{178A8316-8412-49C5-B483-CCA3EA6C8F5A}"/>
    <dgm:cxn modelId="{285C7DC1-DF02-4B19-A275-AD3F3E83DD33}" type="presOf" srcId="{516D8B07-75CC-4D18-81EF-255F5BDF8891}" destId="{C6F40881-BDF4-4040-A4BB-2D86AC3D89E9}" srcOrd="0" destOrd="0" presId="urn:microsoft.com/office/officeart/2008/layout/SquareAccentList"/>
    <dgm:cxn modelId="{0C9928F0-3A13-4595-8E79-72E900DAFBC3}" type="presParOf" srcId="{831780B2-3306-47CD-90FA-DDC72AB190D4}" destId="{379C4128-65B4-4F4C-8673-FEF4DCF03811}" srcOrd="0" destOrd="0" presId="urn:microsoft.com/office/officeart/2008/layout/SquareAccentList"/>
    <dgm:cxn modelId="{F8829189-4C40-4157-98AD-5774A10D1985}" type="presParOf" srcId="{379C4128-65B4-4F4C-8673-FEF4DCF03811}" destId="{8EA2AE47-FC6B-444A-B8E1-4DE67EDB45F0}" srcOrd="0" destOrd="0" presId="urn:microsoft.com/office/officeart/2008/layout/SquareAccentList"/>
    <dgm:cxn modelId="{67C5459F-2C7E-473C-86D3-E1186B316E7E}" type="presParOf" srcId="{8EA2AE47-FC6B-444A-B8E1-4DE67EDB45F0}" destId="{E62599EC-7AA3-4BCE-9FA5-F96D32DF2B45}" srcOrd="0" destOrd="0" presId="urn:microsoft.com/office/officeart/2008/layout/SquareAccentList"/>
    <dgm:cxn modelId="{270EFFCD-A732-4CD1-892A-19D65EF25BDF}" type="presParOf" srcId="{8EA2AE47-FC6B-444A-B8E1-4DE67EDB45F0}" destId="{A933BF8D-4BEC-4369-9CAD-DAD7E93C5E81}" srcOrd="1" destOrd="0" presId="urn:microsoft.com/office/officeart/2008/layout/SquareAccentList"/>
    <dgm:cxn modelId="{63DBF9A0-6C44-46E4-9590-107EFACFDD0E}" type="presParOf" srcId="{8EA2AE47-FC6B-444A-B8E1-4DE67EDB45F0}" destId="{E36BE754-EC0B-422C-AE87-0F95FB01E6B2}" srcOrd="2" destOrd="0" presId="urn:microsoft.com/office/officeart/2008/layout/SquareAccentList"/>
    <dgm:cxn modelId="{20EF2DBC-78F2-488B-A8E3-DCAF43F49584}" type="presParOf" srcId="{379C4128-65B4-4F4C-8673-FEF4DCF03811}" destId="{6A8483F9-4213-4ED7-9D18-D3FBFA09CCC6}" srcOrd="1" destOrd="0" presId="urn:microsoft.com/office/officeart/2008/layout/SquareAccentList"/>
    <dgm:cxn modelId="{BC83B7E7-84EC-415D-944E-E423455955AF}" type="presParOf" srcId="{6A8483F9-4213-4ED7-9D18-D3FBFA09CCC6}" destId="{F8612E18-D8F2-4CA1-B9D3-132D22561289}" srcOrd="0" destOrd="0" presId="urn:microsoft.com/office/officeart/2008/layout/SquareAccentList"/>
    <dgm:cxn modelId="{E4188016-E14C-4263-A10A-9298C808A0C9}" type="presParOf" srcId="{F8612E18-D8F2-4CA1-B9D3-132D22561289}" destId="{E0056A12-5282-4CFE-93DD-32AB5F863D6E}" srcOrd="0" destOrd="0" presId="urn:microsoft.com/office/officeart/2008/layout/SquareAccentList"/>
    <dgm:cxn modelId="{B0D98071-4E90-4077-BC17-45F0E1258285}" type="presParOf" srcId="{F8612E18-D8F2-4CA1-B9D3-132D22561289}" destId="{BBB54693-695C-42AC-BEC8-A7CE618FE091}" srcOrd="1" destOrd="0" presId="urn:microsoft.com/office/officeart/2008/layout/SquareAccentList"/>
    <dgm:cxn modelId="{9C218B87-BA3B-4143-8129-3BB81B91CDB2}" type="presParOf" srcId="{6A8483F9-4213-4ED7-9D18-D3FBFA09CCC6}" destId="{207CCC28-5C5C-4A8D-8E32-4B39209D7A07}" srcOrd="1" destOrd="0" presId="urn:microsoft.com/office/officeart/2008/layout/SquareAccentList"/>
    <dgm:cxn modelId="{AAB25AFB-D2F4-4FC2-ACBD-FC364E837B80}" type="presParOf" srcId="{207CCC28-5C5C-4A8D-8E32-4B39209D7A07}" destId="{17A0A2FA-3D0D-4E8E-9FBA-00D9348ACBB4}" srcOrd="0" destOrd="0" presId="urn:microsoft.com/office/officeart/2008/layout/SquareAccentList"/>
    <dgm:cxn modelId="{47BF0804-AF3E-454D-BD89-BABF590C05DE}" type="presParOf" srcId="{207CCC28-5C5C-4A8D-8E32-4B39209D7A07}" destId="{BFA72F28-6851-4830-9CD4-C8CEB05F79EC}" srcOrd="1" destOrd="0" presId="urn:microsoft.com/office/officeart/2008/layout/SquareAccentList"/>
    <dgm:cxn modelId="{2A0A0D54-592A-4DEF-9966-206DD203AF0B}" type="presParOf" srcId="{6A8483F9-4213-4ED7-9D18-D3FBFA09CCC6}" destId="{8258B810-CBA1-49FD-BF28-4B912986B53A}" srcOrd="2" destOrd="0" presId="urn:microsoft.com/office/officeart/2008/layout/SquareAccentList"/>
    <dgm:cxn modelId="{6A32DFB2-4DA4-4C65-9E33-D47F20924F1E}" type="presParOf" srcId="{8258B810-CBA1-49FD-BF28-4B912986B53A}" destId="{AF0FCE6B-8E94-4ED0-BD2C-FC1D894EF263}" srcOrd="0" destOrd="0" presId="urn:microsoft.com/office/officeart/2008/layout/SquareAccentList"/>
    <dgm:cxn modelId="{E4F745D6-51D4-44B9-B22F-8DD809CB7579}" type="presParOf" srcId="{8258B810-CBA1-49FD-BF28-4B912986B53A}" destId="{43F45E09-B313-4C4B-A35E-DABA39EDEE0A}" srcOrd="1" destOrd="0" presId="urn:microsoft.com/office/officeart/2008/layout/SquareAccentList"/>
    <dgm:cxn modelId="{AB0F62A2-76ED-48F9-BDF0-E9B041DC8738}" type="presParOf" srcId="{831780B2-3306-47CD-90FA-DDC72AB190D4}" destId="{FB8E71A0-20E5-45A7-B251-034694CE7F9B}" srcOrd="1" destOrd="0" presId="urn:microsoft.com/office/officeart/2008/layout/SquareAccentList"/>
    <dgm:cxn modelId="{1DE03D2D-1FEF-42A3-ABB7-62C6C74E4861}" type="presParOf" srcId="{FB8E71A0-20E5-45A7-B251-034694CE7F9B}" destId="{8BD43A3D-7A79-4366-94DD-15367EB0524B}" srcOrd="0" destOrd="0" presId="urn:microsoft.com/office/officeart/2008/layout/SquareAccentList"/>
    <dgm:cxn modelId="{947A0FD4-A3B3-41F1-8C96-DC143ABFF128}" type="presParOf" srcId="{8BD43A3D-7A79-4366-94DD-15367EB0524B}" destId="{F03A77A3-81EA-44DB-8BB7-26F841A890C9}" srcOrd="0" destOrd="0" presId="urn:microsoft.com/office/officeart/2008/layout/SquareAccentList"/>
    <dgm:cxn modelId="{C5CD1841-5487-421A-B83A-6535385B1F45}" type="presParOf" srcId="{8BD43A3D-7A79-4366-94DD-15367EB0524B}" destId="{42779163-ACA7-4FC2-8BE3-131DB68B807F}" srcOrd="1" destOrd="0" presId="urn:microsoft.com/office/officeart/2008/layout/SquareAccentList"/>
    <dgm:cxn modelId="{F179E728-90D1-4B52-8DB9-D3812FC376A0}" type="presParOf" srcId="{8BD43A3D-7A79-4366-94DD-15367EB0524B}" destId="{C6F40881-BDF4-4040-A4BB-2D86AC3D89E9}" srcOrd="2" destOrd="0" presId="urn:microsoft.com/office/officeart/2008/layout/SquareAccentList"/>
    <dgm:cxn modelId="{2E3CD8E8-321A-441F-B38E-CF4CC9FA779D}" type="presParOf" srcId="{FB8E71A0-20E5-45A7-B251-034694CE7F9B}" destId="{2FB98228-4678-41F3-9CD4-1A8B76E3CBE5}" srcOrd="1" destOrd="0" presId="urn:microsoft.com/office/officeart/2008/layout/SquareAccentList"/>
    <dgm:cxn modelId="{DCE79782-C91F-40A4-9428-31AC54A424E7}" type="presParOf" srcId="{2FB98228-4678-41F3-9CD4-1A8B76E3CBE5}" destId="{9DFD52A0-2C2E-4E05-8BF7-C6F05C1F697D}" srcOrd="0" destOrd="0" presId="urn:microsoft.com/office/officeart/2008/layout/SquareAccentList"/>
    <dgm:cxn modelId="{6614A963-50F1-40C2-8E50-0BCA417CF627}" type="presParOf" srcId="{9DFD52A0-2C2E-4E05-8BF7-C6F05C1F697D}" destId="{7B703E33-DE61-4A7B-8568-4A40D2D15D44}" srcOrd="0" destOrd="0" presId="urn:microsoft.com/office/officeart/2008/layout/SquareAccentList"/>
    <dgm:cxn modelId="{647B35A3-B844-4689-A51C-3B4A9D03B00E}" type="presParOf" srcId="{9DFD52A0-2C2E-4E05-8BF7-C6F05C1F697D}" destId="{07FA3133-98C2-4E1E-BD6F-B0C35A6F736E}" srcOrd="1" destOrd="0" presId="urn:microsoft.com/office/officeart/2008/layout/SquareAccentList"/>
    <dgm:cxn modelId="{5F8F8D64-ACB1-41E7-A256-A985AEB6EBF0}" type="presParOf" srcId="{2FB98228-4678-41F3-9CD4-1A8B76E3CBE5}" destId="{9F7CED5F-889E-4CF6-BCDE-26452D3649A5}" srcOrd="1" destOrd="0" presId="urn:microsoft.com/office/officeart/2008/layout/SquareAccentList"/>
    <dgm:cxn modelId="{15A42EF8-386C-4559-8E3E-9735BFD08C8F}" type="presParOf" srcId="{9F7CED5F-889E-4CF6-BCDE-26452D3649A5}" destId="{BE4B2714-6ED4-4103-B700-01A6297FDB73}" srcOrd="0" destOrd="0" presId="urn:microsoft.com/office/officeart/2008/layout/SquareAccentList"/>
    <dgm:cxn modelId="{5B9288FF-FC2F-433A-8E2E-1D490BBF462A}" type="presParOf" srcId="{9F7CED5F-889E-4CF6-BCDE-26452D3649A5}" destId="{6ED78AEA-CDAF-4014-AF1B-29EFB32A463F}" srcOrd="1" destOrd="0" presId="urn:microsoft.com/office/officeart/2008/layout/SquareAccentList"/>
    <dgm:cxn modelId="{C46BD74E-DE5F-4CBA-B3AE-E43E4F4F36DC}" type="presParOf" srcId="{2FB98228-4678-41F3-9CD4-1A8B76E3CBE5}" destId="{74D46C04-3189-4929-9571-FD145E06A326}" srcOrd="2" destOrd="0" presId="urn:microsoft.com/office/officeart/2008/layout/SquareAccentList"/>
    <dgm:cxn modelId="{E7C7CABD-AF5C-486E-A2C7-67640068B41A}" type="presParOf" srcId="{74D46C04-3189-4929-9571-FD145E06A326}" destId="{92153C4E-D925-4DC8-AFC6-421B49AEF439}" srcOrd="0" destOrd="0" presId="urn:microsoft.com/office/officeart/2008/layout/SquareAccentList"/>
    <dgm:cxn modelId="{046B1B12-2EC4-4D81-BBE7-E6270695FE8C}" type="presParOf" srcId="{74D46C04-3189-4929-9571-FD145E06A326}" destId="{A0FF3731-ECB0-457C-92A0-A2AA2CAC88C6}" srcOrd="1" destOrd="0" presId="urn:microsoft.com/office/officeart/2008/layout/SquareAccentList"/>
    <dgm:cxn modelId="{121A4BAE-CEB0-4BD1-9112-DB3305DE90D9}" type="presParOf" srcId="{2FB98228-4678-41F3-9CD4-1A8B76E3CBE5}" destId="{8B39BBAD-5F9A-4D7D-BD75-F323DBFF5C66}" srcOrd="3" destOrd="0" presId="urn:microsoft.com/office/officeart/2008/layout/SquareAccentList"/>
    <dgm:cxn modelId="{118F7DF9-3C14-4BAB-9D44-A93F53DF2F88}" type="presParOf" srcId="{8B39BBAD-5F9A-4D7D-BD75-F323DBFF5C66}" destId="{FA203699-8A03-4F12-A653-3E7D19E95446}" srcOrd="0" destOrd="0" presId="urn:microsoft.com/office/officeart/2008/layout/SquareAccentList"/>
    <dgm:cxn modelId="{53915161-3C66-470F-B50A-827D16301E11}" type="presParOf" srcId="{8B39BBAD-5F9A-4D7D-BD75-F323DBFF5C66}" destId="{04369EB3-DFF6-4A14-8669-2F686FE79A1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FCB2F-C6FC-4C22-BE22-8BB2ACB4BAA7}" type="doc">
      <dgm:prSet loTypeId="urn:microsoft.com/office/officeart/2008/layout/Square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DD255F-ED7A-4525-AA13-362C7E5D9F17}">
      <dgm:prSet phldrT="[Text]"/>
      <dgm:spPr/>
      <dgm:t>
        <a:bodyPr/>
        <a:lstStyle/>
        <a:p>
          <a:r>
            <a:rPr lang="sr-Latn-CS" dirty="0" smtClean="0"/>
            <a:t>prirodne</a:t>
          </a:r>
          <a:endParaRPr lang="en-US" dirty="0"/>
        </a:p>
      </dgm:t>
    </dgm:pt>
    <dgm:pt modelId="{A95E027D-E698-47E7-BE76-B76B15DB4B4B}" type="parTrans" cxnId="{38B3DB8D-3FE1-4BA0-A251-9F9447F4B7DB}">
      <dgm:prSet/>
      <dgm:spPr/>
      <dgm:t>
        <a:bodyPr/>
        <a:lstStyle/>
        <a:p>
          <a:endParaRPr lang="en-US"/>
        </a:p>
      </dgm:t>
    </dgm:pt>
    <dgm:pt modelId="{178A8316-8412-49C5-B483-CCA3EA6C8F5A}" type="sibTrans" cxnId="{38B3DB8D-3FE1-4BA0-A251-9F9447F4B7DB}">
      <dgm:prSet/>
      <dgm:spPr/>
      <dgm:t>
        <a:bodyPr/>
        <a:lstStyle/>
        <a:p>
          <a:endParaRPr lang="en-US"/>
        </a:p>
      </dgm:t>
    </dgm:pt>
    <dgm:pt modelId="{86B98DF5-BB02-41C2-A8DC-C6C08ED4A231}">
      <dgm:prSet phldrT="[Text]"/>
      <dgm:spPr/>
      <dgm:t>
        <a:bodyPr/>
        <a:lstStyle/>
        <a:p>
          <a:r>
            <a:rPr lang="sr-Latn-CS" dirty="0" smtClean="0"/>
            <a:t>reke</a:t>
          </a:r>
          <a:endParaRPr lang="en-US" dirty="0"/>
        </a:p>
      </dgm:t>
    </dgm:pt>
    <dgm:pt modelId="{917453FB-E2BA-462E-A678-9BE1EA357C2C}" type="parTrans" cxnId="{38D18F13-35AD-4369-BFB0-3309DD7E9E64}">
      <dgm:prSet/>
      <dgm:spPr/>
      <dgm:t>
        <a:bodyPr/>
        <a:lstStyle/>
        <a:p>
          <a:endParaRPr lang="en-US"/>
        </a:p>
      </dgm:t>
    </dgm:pt>
    <dgm:pt modelId="{B45A18A4-4398-4031-A176-11463043E46A}" type="sibTrans" cxnId="{38D18F13-35AD-4369-BFB0-3309DD7E9E64}">
      <dgm:prSet/>
      <dgm:spPr/>
      <dgm:t>
        <a:bodyPr/>
        <a:lstStyle/>
        <a:p>
          <a:endParaRPr lang="en-US"/>
        </a:p>
      </dgm:t>
    </dgm:pt>
    <dgm:pt modelId="{AD298FAF-95F3-44E9-B640-5C38713ABB1D}">
      <dgm:prSet phldrT="[Text]"/>
      <dgm:spPr/>
      <dgm:t>
        <a:bodyPr/>
        <a:lstStyle/>
        <a:p>
          <a:r>
            <a:rPr lang="sr-Latn-CS" dirty="0" smtClean="0"/>
            <a:t>Jezera</a:t>
          </a:r>
          <a:endParaRPr lang="en-US" dirty="0"/>
        </a:p>
      </dgm:t>
    </dgm:pt>
    <dgm:pt modelId="{19DFA571-34CC-4406-BB05-279F6B417498}" type="parTrans" cxnId="{0D1C0F1B-E16F-4EBC-8F6E-849B4C6C8843}">
      <dgm:prSet/>
      <dgm:spPr/>
      <dgm:t>
        <a:bodyPr/>
        <a:lstStyle/>
        <a:p>
          <a:endParaRPr lang="en-US"/>
        </a:p>
      </dgm:t>
    </dgm:pt>
    <dgm:pt modelId="{5E8F5FE4-06B8-41DF-8490-0FB10CBDDDFA}" type="sibTrans" cxnId="{0D1C0F1B-E16F-4EBC-8F6E-849B4C6C8843}">
      <dgm:prSet/>
      <dgm:spPr/>
      <dgm:t>
        <a:bodyPr/>
        <a:lstStyle/>
        <a:p>
          <a:endParaRPr lang="en-US"/>
        </a:p>
      </dgm:t>
    </dgm:pt>
    <dgm:pt modelId="{32EE95FF-F06F-4EB9-808B-C998FC53D8CA}">
      <dgm:prSet phldrT="[Text]"/>
      <dgm:spPr/>
      <dgm:t>
        <a:bodyPr/>
        <a:lstStyle/>
        <a:p>
          <a:r>
            <a:rPr lang="sr-Latn-CS" dirty="0" smtClean="0"/>
            <a:t>Bare</a:t>
          </a:r>
          <a:endParaRPr lang="en-US" dirty="0"/>
        </a:p>
      </dgm:t>
    </dgm:pt>
    <dgm:pt modelId="{E0B9469C-128D-455B-A6D4-3C20EE730432}" type="parTrans" cxnId="{8A21671C-829D-4FD9-A784-8265307BA59D}">
      <dgm:prSet/>
      <dgm:spPr/>
      <dgm:t>
        <a:bodyPr/>
        <a:lstStyle/>
        <a:p>
          <a:endParaRPr lang="en-US"/>
        </a:p>
      </dgm:t>
    </dgm:pt>
    <dgm:pt modelId="{65A30A28-B219-466E-AB32-024890CC538E}" type="sibTrans" cxnId="{8A21671C-829D-4FD9-A784-8265307BA59D}">
      <dgm:prSet/>
      <dgm:spPr/>
      <dgm:t>
        <a:bodyPr/>
        <a:lstStyle/>
        <a:p>
          <a:endParaRPr lang="en-US"/>
        </a:p>
      </dgm:t>
    </dgm:pt>
    <dgm:pt modelId="{516D8B07-75CC-4D18-81EF-255F5BDF8891}">
      <dgm:prSet phldrT="[Text]"/>
      <dgm:spPr/>
      <dgm:t>
        <a:bodyPr/>
        <a:lstStyle/>
        <a:p>
          <a:r>
            <a:rPr lang="sr-Latn-CS" dirty="0" smtClean="0"/>
            <a:t>kultivisane</a:t>
          </a:r>
          <a:endParaRPr lang="en-US" dirty="0"/>
        </a:p>
      </dgm:t>
    </dgm:pt>
    <dgm:pt modelId="{59A3FCCE-65E6-403C-AE0B-59F515B7E68C}" type="parTrans" cxnId="{403EA7D8-9EAE-410E-B0B7-795B5B0C8F4C}">
      <dgm:prSet/>
      <dgm:spPr/>
      <dgm:t>
        <a:bodyPr/>
        <a:lstStyle/>
        <a:p>
          <a:endParaRPr lang="en-US"/>
        </a:p>
      </dgm:t>
    </dgm:pt>
    <dgm:pt modelId="{F2971793-5CD7-4116-95E8-98EF08BEDBBC}" type="sibTrans" cxnId="{403EA7D8-9EAE-410E-B0B7-795B5B0C8F4C}">
      <dgm:prSet/>
      <dgm:spPr/>
      <dgm:t>
        <a:bodyPr/>
        <a:lstStyle/>
        <a:p>
          <a:endParaRPr lang="en-US"/>
        </a:p>
      </dgm:t>
    </dgm:pt>
    <dgm:pt modelId="{A7B0BDB0-4876-4CCB-A033-090C02A6A609}">
      <dgm:prSet phldrT="[Text]"/>
      <dgm:spPr/>
      <dgm:t>
        <a:bodyPr/>
        <a:lstStyle/>
        <a:p>
          <a:r>
            <a:rPr lang="sr-Latn-CS" dirty="0" smtClean="0"/>
            <a:t>Ribnjak</a:t>
          </a:r>
          <a:endParaRPr lang="en-US" dirty="0"/>
        </a:p>
      </dgm:t>
    </dgm:pt>
    <dgm:pt modelId="{EBA732C7-80CF-4301-A99E-B24639BF7965}" type="parTrans" cxnId="{E93D3E70-1DB9-49D4-ADF8-BEBFCBDF0F4B}">
      <dgm:prSet/>
      <dgm:spPr/>
      <dgm:t>
        <a:bodyPr/>
        <a:lstStyle/>
        <a:p>
          <a:endParaRPr lang="en-US"/>
        </a:p>
      </dgm:t>
    </dgm:pt>
    <dgm:pt modelId="{12D2B2A6-AB71-478C-83AA-9CEAD5CA5666}" type="sibTrans" cxnId="{E93D3E70-1DB9-49D4-ADF8-BEBFCBDF0F4B}">
      <dgm:prSet/>
      <dgm:spPr/>
      <dgm:t>
        <a:bodyPr/>
        <a:lstStyle/>
        <a:p>
          <a:endParaRPr lang="en-US"/>
        </a:p>
      </dgm:t>
    </dgm:pt>
    <dgm:pt modelId="{831780B2-3306-47CD-90FA-DDC72AB190D4}" type="pres">
      <dgm:prSet presAssocID="{460FCB2F-C6FC-4C22-BE22-8BB2ACB4BAA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79C4128-65B4-4F4C-8673-FEF4DCF03811}" type="pres">
      <dgm:prSet presAssocID="{63DD255F-ED7A-4525-AA13-362C7E5D9F17}" presName="root" presStyleCnt="0">
        <dgm:presLayoutVars>
          <dgm:chMax/>
          <dgm:chPref/>
        </dgm:presLayoutVars>
      </dgm:prSet>
      <dgm:spPr/>
    </dgm:pt>
    <dgm:pt modelId="{8EA2AE47-FC6B-444A-B8E1-4DE67EDB45F0}" type="pres">
      <dgm:prSet presAssocID="{63DD255F-ED7A-4525-AA13-362C7E5D9F17}" presName="rootComposite" presStyleCnt="0">
        <dgm:presLayoutVars/>
      </dgm:prSet>
      <dgm:spPr/>
    </dgm:pt>
    <dgm:pt modelId="{E62599EC-7AA3-4BCE-9FA5-F96D32DF2B45}" type="pres">
      <dgm:prSet presAssocID="{63DD255F-ED7A-4525-AA13-362C7E5D9F17}" presName="ParentAccent" presStyleLbl="alignNode1" presStyleIdx="0" presStyleCnt="2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A933BF8D-4BEC-4369-9CAD-DAD7E93C5E81}" type="pres">
      <dgm:prSet presAssocID="{63DD255F-ED7A-4525-AA13-362C7E5D9F17}" presName="ParentSmallAccent" presStyleLbl="fgAcc1" presStyleIdx="0" presStyleCnt="2"/>
      <dgm:spPr/>
    </dgm:pt>
    <dgm:pt modelId="{E36BE754-EC0B-422C-AE87-0F95FB01E6B2}" type="pres">
      <dgm:prSet presAssocID="{63DD255F-ED7A-4525-AA13-362C7E5D9F17}" presName="Parent" presStyleLbl="revTx" presStyleIdx="0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483F9-4213-4ED7-9D18-D3FBFA09CCC6}" type="pres">
      <dgm:prSet presAssocID="{63DD255F-ED7A-4525-AA13-362C7E5D9F17}" presName="childShape" presStyleCnt="0">
        <dgm:presLayoutVars>
          <dgm:chMax val="0"/>
          <dgm:chPref val="0"/>
        </dgm:presLayoutVars>
      </dgm:prSet>
      <dgm:spPr/>
    </dgm:pt>
    <dgm:pt modelId="{F8612E18-D8F2-4CA1-B9D3-132D22561289}" type="pres">
      <dgm:prSet presAssocID="{86B98DF5-BB02-41C2-A8DC-C6C08ED4A231}" presName="childComposite" presStyleCnt="0">
        <dgm:presLayoutVars>
          <dgm:chMax val="0"/>
          <dgm:chPref val="0"/>
        </dgm:presLayoutVars>
      </dgm:prSet>
      <dgm:spPr/>
    </dgm:pt>
    <dgm:pt modelId="{E0056A12-5282-4CFE-93DD-32AB5F863D6E}" type="pres">
      <dgm:prSet presAssocID="{86B98DF5-BB02-41C2-A8DC-C6C08ED4A231}" presName="ChildAccent" presStyleLbl="solidFgAcc1" presStyleIdx="0" presStyleCnt="4"/>
      <dgm:spPr/>
    </dgm:pt>
    <dgm:pt modelId="{BBB54693-695C-42AC-BEC8-A7CE618FE091}" type="pres">
      <dgm:prSet presAssocID="{86B98DF5-BB02-41C2-A8DC-C6C08ED4A231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CCC28-5C5C-4A8D-8E32-4B39209D7A07}" type="pres">
      <dgm:prSet presAssocID="{AD298FAF-95F3-44E9-B640-5C38713ABB1D}" presName="childComposite" presStyleCnt="0">
        <dgm:presLayoutVars>
          <dgm:chMax val="0"/>
          <dgm:chPref val="0"/>
        </dgm:presLayoutVars>
      </dgm:prSet>
      <dgm:spPr/>
    </dgm:pt>
    <dgm:pt modelId="{17A0A2FA-3D0D-4E8E-9FBA-00D9348ACBB4}" type="pres">
      <dgm:prSet presAssocID="{AD298FAF-95F3-44E9-B640-5C38713ABB1D}" presName="ChildAccent" presStyleLbl="solidFgAcc1" presStyleIdx="1" presStyleCnt="4"/>
      <dgm:spPr/>
    </dgm:pt>
    <dgm:pt modelId="{BFA72F28-6851-4830-9CD4-C8CEB05F79EC}" type="pres">
      <dgm:prSet presAssocID="{AD298FAF-95F3-44E9-B640-5C38713ABB1D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8B810-CBA1-49FD-BF28-4B912986B53A}" type="pres">
      <dgm:prSet presAssocID="{32EE95FF-F06F-4EB9-808B-C998FC53D8CA}" presName="childComposite" presStyleCnt="0">
        <dgm:presLayoutVars>
          <dgm:chMax val="0"/>
          <dgm:chPref val="0"/>
        </dgm:presLayoutVars>
      </dgm:prSet>
      <dgm:spPr/>
    </dgm:pt>
    <dgm:pt modelId="{AF0FCE6B-8E94-4ED0-BD2C-FC1D894EF263}" type="pres">
      <dgm:prSet presAssocID="{32EE95FF-F06F-4EB9-808B-C998FC53D8CA}" presName="ChildAccent" presStyleLbl="solidFgAcc1" presStyleIdx="2" presStyleCnt="4"/>
      <dgm:spPr/>
    </dgm:pt>
    <dgm:pt modelId="{43F45E09-B313-4C4B-A35E-DABA39EDEE0A}" type="pres">
      <dgm:prSet presAssocID="{32EE95FF-F06F-4EB9-808B-C998FC53D8CA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E71A0-20E5-45A7-B251-034694CE7F9B}" type="pres">
      <dgm:prSet presAssocID="{516D8B07-75CC-4D18-81EF-255F5BDF8891}" presName="root" presStyleCnt="0">
        <dgm:presLayoutVars>
          <dgm:chMax/>
          <dgm:chPref/>
        </dgm:presLayoutVars>
      </dgm:prSet>
      <dgm:spPr/>
    </dgm:pt>
    <dgm:pt modelId="{8BD43A3D-7A79-4366-94DD-15367EB0524B}" type="pres">
      <dgm:prSet presAssocID="{516D8B07-75CC-4D18-81EF-255F5BDF8891}" presName="rootComposite" presStyleCnt="0">
        <dgm:presLayoutVars/>
      </dgm:prSet>
      <dgm:spPr/>
    </dgm:pt>
    <dgm:pt modelId="{F03A77A3-81EA-44DB-8BB7-26F841A890C9}" type="pres">
      <dgm:prSet presAssocID="{516D8B07-75CC-4D18-81EF-255F5BDF8891}" presName="ParentAccent" presStyleLbl="alignNode1" presStyleIdx="1" presStyleCnt="2" custLinFactX="14443" custLinFactNeighborX="100000" custLinFactNeighborY="3869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42779163-ACA7-4FC2-8BE3-131DB68B807F}" type="pres">
      <dgm:prSet presAssocID="{516D8B07-75CC-4D18-81EF-255F5BDF8891}" presName="ParentSmallAccent" presStyleLbl="fgAcc1" presStyleIdx="1" presStyleCnt="2"/>
      <dgm:spPr/>
    </dgm:pt>
    <dgm:pt modelId="{C6F40881-BDF4-4040-A4BB-2D86AC3D89E9}" type="pres">
      <dgm:prSet presAssocID="{516D8B07-75CC-4D18-81EF-255F5BDF8891}" presName="Parent" presStyleLbl="revTx" presStyleIdx="4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98228-4678-41F3-9CD4-1A8B76E3CBE5}" type="pres">
      <dgm:prSet presAssocID="{516D8B07-75CC-4D18-81EF-255F5BDF8891}" presName="childShape" presStyleCnt="0">
        <dgm:presLayoutVars>
          <dgm:chMax val="0"/>
          <dgm:chPref val="0"/>
        </dgm:presLayoutVars>
      </dgm:prSet>
      <dgm:spPr/>
    </dgm:pt>
    <dgm:pt modelId="{9DFD52A0-2C2E-4E05-8BF7-C6F05C1F697D}" type="pres">
      <dgm:prSet presAssocID="{A7B0BDB0-4876-4CCB-A033-090C02A6A609}" presName="childComposite" presStyleCnt="0">
        <dgm:presLayoutVars>
          <dgm:chMax val="0"/>
          <dgm:chPref val="0"/>
        </dgm:presLayoutVars>
      </dgm:prSet>
      <dgm:spPr/>
    </dgm:pt>
    <dgm:pt modelId="{7B703E33-DE61-4A7B-8568-4A40D2D15D44}" type="pres">
      <dgm:prSet presAssocID="{A7B0BDB0-4876-4CCB-A033-090C02A6A609}" presName="ChildAccent" presStyleLbl="solidFgAcc1" presStyleIdx="3" presStyleCnt="4"/>
      <dgm:spPr/>
    </dgm:pt>
    <dgm:pt modelId="{07FA3133-98C2-4E1E-BD6F-B0C35A6F736E}" type="pres">
      <dgm:prSet presAssocID="{A7B0BDB0-4876-4CCB-A033-090C02A6A609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3D3E70-1DB9-49D4-ADF8-BEBFCBDF0F4B}" srcId="{516D8B07-75CC-4D18-81EF-255F5BDF8891}" destId="{A7B0BDB0-4876-4CCB-A033-090C02A6A609}" srcOrd="0" destOrd="0" parTransId="{EBA732C7-80CF-4301-A99E-B24639BF7965}" sibTransId="{12D2B2A6-AB71-478C-83AA-9CEAD5CA5666}"/>
    <dgm:cxn modelId="{403EA7D8-9EAE-410E-B0B7-795B5B0C8F4C}" srcId="{460FCB2F-C6FC-4C22-BE22-8BB2ACB4BAA7}" destId="{516D8B07-75CC-4D18-81EF-255F5BDF8891}" srcOrd="1" destOrd="0" parTransId="{59A3FCCE-65E6-403C-AE0B-59F515B7E68C}" sibTransId="{F2971793-5CD7-4116-95E8-98EF08BEDBBC}"/>
    <dgm:cxn modelId="{310992B4-ED00-48F0-B545-E633489759B5}" type="presOf" srcId="{32EE95FF-F06F-4EB9-808B-C998FC53D8CA}" destId="{43F45E09-B313-4C4B-A35E-DABA39EDEE0A}" srcOrd="0" destOrd="0" presId="urn:microsoft.com/office/officeart/2008/layout/SquareAccentList"/>
    <dgm:cxn modelId="{0D1C0F1B-E16F-4EBC-8F6E-849B4C6C8843}" srcId="{63DD255F-ED7A-4525-AA13-362C7E5D9F17}" destId="{AD298FAF-95F3-44E9-B640-5C38713ABB1D}" srcOrd="1" destOrd="0" parTransId="{19DFA571-34CC-4406-BB05-279F6B417498}" sibTransId="{5E8F5FE4-06B8-41DF-8490-0FB10CBDDDFA}"/>
    <dgm:cxn modelId="{DDE7EDCF-870E-4508-9EF4-543D5C4A56A4}" type="presOf" srcId="{AD298FAF-95F3-44E9-B640-5C38713ABB1D}" destId="{BFA72F28-6851-4830-9CD4-C8CEB05F79EC}" srcOrd="0" destOrd="0" presId="urn:microsoft.com/office/officeart/2008/layout/SquareAccentList"/>
    <dgm:cxn modelId="{14F3C56B-A61F-4940-85A1-84580CE67D75}" type="presOf" srcId="{460FCB2F-C6FC-4C22-BE22-8BB2ACB4BAA7}" destId="{831780B2-3306-47CD-90FA-DDC72AB190D4}" srcOrd="0" destOrd="0" presId="urn:microsoft.com/office/officeart/2008/layout/SquareAccentList"/>
    <dgm:cxn modelId="{8A21671C-829D-4FD9-A784-8265307BA59D}" srcId="{63DD255F-ED7A-4525-AA13-362C7E5D9F17}" destId="{32EE95FF-F06F-4EB9-808B-C998FC53D8CA}" srcOrd="2" destOrd="0" parTransId="{E0B9469C-128D-455B-A6D4-3C20EE730432}" sibTransId="{65A30A28-B219-466E-AB32-024890CC538E}"/>
    <dgm:cxn modelId="{7EB186ED-7009-4D07-99B0-0F52C8762CE0}" type="presOf" srcId="{63DD255F-ED7A-4525-AA13-362C7E5D9F17}" destId="{E36BE754-EC0B-422C-AE87-0F95FB01E6B2}" srcOrd="0" destOrd="0" presId="urn:microsoft.com/office/officeart/2008/layout/SquareAccentList"/>
    <dgm:cxn modelId="{38B3DB8D-3FE1-4BA0-A251-9F9447F4B7DB}" srcId="{460FCB2F-C6FC-4C22-BE22-8BB2ACB4BAA7}" destId="{63DD255F-ED7A-4525-AA13-362C7E5D9F17}" srcOrd="0" destOrd="0" parTransId="{A95E027D-E698-47E7-BE76-B76B15DB4B4B}" sibTransId="{178A8316-8412-49C5-B483-CCA3EA6C8F5A}"/>
    <dgm:cxn modelId="{2F3047FF-5A3E-472F-84BD-E3108CF10BBD}" type="presOf" srcId="{86B98DF5-BB02-41C2-A8DC-C6C08ED4A231}" destId="{BBB54693-695C-42AC-BEC8-A7CE618FE091}" srcOrd="0" destOrd="0" presId="urn:microsoft.com/office/officeart/2008/layout/SquareAccentList"/>
    <dgm:cxn modelId="{74083753-161A-4216-A879-19BEB64CFEB3}" type="presOf" srcId="{516D8B07-75CC-4D18-81EF-255F5BDF8891}" destId="{C6F40881-BDF4-4040-A4BB-2D86AC3D89E9}" srcOrd="0" destOrd="0" presId="urn:microsoft.com/office/officeart/2008/layout/SquareAccentList"/>
    <dgm:cxn modelId="{38D18F13-35AD-4369-BFB0-3309DD7E9E64}" srcId="{63DD255F-ED7A-4525-AA13-362C7E5D9F17}" destId="{86B98DF5-BB02-41C2-A8DC-C6C08ED4A231}" srcOrd="0" destOrd="0" parTransId="{917453FB-E2BA-462E-A678-9BE1EA357C2C}" sibTransId="{B45A18A4-4398-4031-A176-11463043E46A}"/>
    <dgm:cxn modelId="{2D9D0423-FB2E-47E7-A2F4-9054F59A5E36}" type="presOf" srcId="{A7B0BDB0-4876-4CCB-A033-090C02A6A609}" destId="{07FA3133-98C2-4E1E-BD6F-B0C35A6F736E}" srcOrd="0" destOrd="0" presId="urn:microsoft.com/office/officeart/2008/layout/SquareAccentList"/>
    <dgm:cxn modelId="{3072F488-EDBB-4BF2-BF71-D8121ACB1B9D}" type="presParOf" srcId="{831780B2-3306-47CD-90FA-DDC72AB190D4}" destId="{379C4128-65B4-4F4C-8673-FEF4DCF03811}" srcOrd="0" destOrd="0" presId="urn:microsoft.com/office/officeart/2008/layout/SquareAccentList"/>
    <dgm:cxn modelId="{2046298C-9959-4AB0-94CA-076F890B9A6E}" type="presParOf" srcId="{379C4128-65B4-4F4C-8673-FEF4DCF03811}" destId="{8EA2AE47-FC6B-444A-B8E1-4DE67EDB45F0}" srcOrd="0" destOrd="0" presId="urn:microsoft.com/office/officeart/2008/layout/SquareAccentList"/>
    <dgm:cxn modelId="{A0559DB9-14D7-4C16-B6CB-78302AE9C548}" type="presParOf" srcId="{8EA2AE47-FC6B-444A-B8E1-4DE67EDB45F0}" destId="{E62599EC-7AA3-4BCE-9FA5-F96D32DF2B45}" srcOrd="0" destOrd="0" presId="urn:microsoft.com/office/officeart/2008/layout/SquareAccentList"/>
    <dgm:cxn modelId="{814024F0-86A0-4ADD-A07F-5A1FD6A1E0AB}" type="presParOf" srcId="{8EA2AE47-FC6B-444A-B8E1-4DE67EDB45F0}" destId="{A933BF8D-4BEC-4369-9CAD-DAD7E93C5E81}" srcOrd="1" destOrd="0" presId="urn:microsoft.com/office/officeart/2008/layout/SquareAccentList"/>
    <dgm:cxn modelId="{BE0C3F31-A62F-4BE9-91E5-F31E9E84863E}" type="presParOf" srcId="{8EA2AE47-FC6B-444A-B8E1-4DE67EDB45F0}" destId="{E36BE754-EC0B-422C-AE87-0F95FB01E6B2}" srcOrd="2" destOrd="0" presId="urn:microsoft.com/office/officeart/2008/layout/SquareAccentList"/>
    <dgm:cxn modelId="{BE5875BD-300F-4F53-B185-7D24424003D2}" type="presParOf" srcId="{379C4128-65B4-4F4C-8673-FEF4DCF03811}" destId="{6A8483F9-4213-4ED7-9D18-D3FBFA09CCC6}" srcOrd="1" destOrd="0" presId="urn:microsoft.com/office/officeart/2008/layout/SquareAccentList"/>
    <dgm:cxn modelId="{DC8B1A78-AB6B-4B92-AF4C-5910845B584B}" type="presParOf" srcId="{6A8483F9-4213-4ED7-9D18-D3FBFA09CCC6}" destId="{F8612E18-D8F2-4CA1-B9D3-132D22561289}" srcOrd="0" destOrd="0" presId="urn:microsoft.com/office/officeart/2008/layout/SquareAccentList"/>
    <dgm:cxn modelId="{F78372B8-66E2-4EC8-9DEF-66FD4A37B280}" type="presParOf" srcId="{F8612E18-D8F2-4CA1-B9D3-132D22561289}" destId="{E0056A12-5282-4CFE-93DD-32AB5F863D6E}" srcOrd="0" destOrd="0" presId="urn:microsoft.com/office/officeart/2008/layout/SquareAccentList"/>
    <dgm:cxn modelId="{D7B138B3-4D3C-464E-9E2D-BB210C1424B1}" type="presParOf" srcId="{F8612E18-D8F2-4CA1-B9D3-132D22561289}" destId="{BBB54693-695C-42AC-BEC8-A7CE618FE091}" srcOrd="1" destOrd="0" presId="urn:microsoft.com/office/officeart/2008/layout/SquareAccentList"/>
    <dgm:cxn modelId="{5E8801D3-C307-41C8-9DF2-0938BD0EBFC6}" type="presParOf" srcId="{6A8483F9-4213-4ED7-9D18-D3FBFA09CCC6}" destId="{207CCC28-5C5C-4A8D-8E32-4B39209D7A07}" srcOrd="1" destOrd="0" presId="urn:microsoft.com/office/officeart/2008/layout/SquareAccentList"/>
    <dgm:cxn modelId="{93CE6670-9C9C-47F7-BB3F-B4300D347383}" type="presParOf" srcId="{207CCC28-5C5C-4A8D-8E32-4B39209D7A07}" destId="{17A0A2FA-3D0D-4E8E-9FBA-00D9348ACBB4}" srcOrd="0" destOrd="0" presId="urn:microsoft.com/office/officeart/2008/layout/SquareAccentList"/>
    <dgm:cxn modelId="{54C84FC1-7A2F-4803-BE3D-D84560B3A59D}" type="presParOf" srcId="{207CCC28-5C5C-4A8D-8E32-4B39209D7A07}" destId="{BFA72F28-6851-4830-9CD4-C8CEB05F79EC}" srcOrd="1" destOrd="0" presId="urn:microsoft.com/office/officeart/2008/layout/SquareAccentList"/>
    <dgm:cxn modelId="{776502A1-72E3-4F7D-B486-C783F320EFB3}" type="presParOf" srcId="{6A8483F9-4213-4ED7-9D18-D3FBFA09CCC6}" destId="{8258B810-CBA1-49FD-BF28-4B912986B53A}" srcOrd="2" destOrd="0" presId="urn:microsoft.com/office/officeart/2008/layout/SquareAccentList"/>
    <dgm:cxn modelId="{80E14717-F150-4485-8746-2D840DAF8703}" type="presParOf" srcId="{8258B810-CBA1-49FD-BF28-4B912986B53A}" destId="{AF0FCE6B-8E94-4ED0-BD2C-FC1D894EF263}" srcOrd="0" destOrd="0" presId="urn:microsoft.com/office/officeart/2008/layout/SquareAccentList"/>
    <dgm:cxn modelId="{083B21B6-F555-411A-9F4D-5C7E0C479F10}" type="presParOf" srcId="{8258B810-CBA1-49FD-BF28-4B912986B53A}" destId="{43F45E09-B313-4C4B-A35E-DABA39EDEE0A}" srcOrd="1" destOrd="0" presId="urn:microsoft.com/office/officeart/2008/layout/SquareAccentList"/>
    <dgm:cxn modelId="{973A1624-A0A3-4DB5-8C8B-46C191D76998}" type="presParOf" srcId="{831780B2-3306-47CD-90FA-DDC72AB190D4}" destId="{FB8E71A0-20E5-45A7-B251-034694CE7F9B}" srcOrd="1" destOrd="0" presId="urn:microsoft.com/office/officeart/2008/layout/SquareAccentList"/>
    <dgm:cxn modelId="{A48DF75D-A662-41E2-91E0-61C7C59173C3}" type="presParOf" srcId="{FB8E71A0-20E5-45A7-B251-034694CE7F9B}" destId="{8BD43A3D-7A79-4366-94DD-15367EB0524B}" srcOrd="0" destOrd="0" presId="urn:microsoft.com/office/officeart/2008/layout/SquareAccentList"/>
    <dgm:cxn modelId="{E9589A42-9AE6-4496-98D7-E7447D384BF1}" type="presParOf" srcId="{8BD43A3D-7A79-4366-94DD-15367EB0524B}" destId="{F03A77A3-81EA-44DB-8BB7-26F841A890C9}" srcOrd="0" destOrd="0" presId="urn:microsoft.com/office/officeart/2008/layout/SquareAccentList"/>
    <dgm:cxn modelId="{B8A43C3C-70E2-4159-99D1-F1767E27EB83}" type="presParOf" srcId="{8BD43A3D-7A79-4366-94DD-15367EB0524B}" destId="{42779163-ACA7-4FC2-8BE3-131DB68B807F}" srcOrd="1" destOrd="0" presId="urn:microsoft.com/office/officeart/2008/layout/SquareAccentList"/>
    <dgm:cxn modelId="{269C1EBC-9566-4ADD-B93B-4BDF604C6C21}" type="presParOf" srcId="{8BD43A3D-7A79-4366-94DD-15367EB0524B}" destId="{C6F40881-BDF4-4040-A4BB-2D86AC3D89E9}" srcOrd="2" destOrd="0" presId="urn:microsoft.com/office/officeart/2008/layout/SquareAccentList"/>
    <dgm:cxn modelId="{80870DD0-A66D-452E-89BF-421CF1D2368C}" type="presParOf" srcId="{FB8E71A0-20E5-45A7-B251-034694CE7F9B}" destId="{2FB98228-4678-41F3-9CD4-1A8B76E3CBE5}" srcOrd="1" destOrd="0" presId="urn:microsoft.com/office/officeart/2008/layout/SquareAccentList"/>
    <dgm:cxn modelId="{CC6409DD-5C8F-4D56-9961-1C295723F988}" type="presParOf" srcId="{2FB98228-4678-41F3-9CD4-1A8B76E3CBE5}" destId="{9DFD52A0-2C2E-4E05-8BF7-C6F05C1F697D}" srcOrd="0" destOrd="0" presId="urn:microsoft.com/office/officeart/2008/layout/SquareAccentList"/>
    <dgm:cxn modelId="{7629D78D-E8C0-4AEB-9F3E-B665919C67FB}" type="presParOf" srcId="{9DFD52A0-2C2E-4E05-8BF7-C6F05C1F697D}" destId="{7B703E33-DE61-4A7B-8568-4A40D2D15D44}" srcOrd="0" destOrd="0" presId="urn:microsoft.com/office/officeart/2008/layout/SquareAccentList"/>
    <dgm:cxn modelId="{B221E846-F7AB-48EF-AC46-64A09896BD07}" type="presParOf" srcId="{9DFD52A0-2C2E-4E05-8BF7-C6F05C1F697D}" destId="{07FA3133-98C2-4E1E-BD6F-B0C35A6F736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599EC-7AA3-4BCE-9FA5-F96D32DF2B45}">
      <dsp:nvSpPr>
        <dsp:cNvPr id="0" name=""/>
        <dsp:cNvSpPr/>
      </dsp:nvSpPr>
      <dsp:spPr>
        <a:xfrm>
          <a:off x="1063" y="447561"/>
          <a:ext cx="2117694" cy="249140"/>
        </a:xfrm>
        <a:prstGeom prst="rect">
          <a:avLst/>
        </a:prstGeom>
        <a:solidFill>
          <a:schemeClr val="accent3">
            <a:lumMod val="50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3BF8D-4BEC-4369-9CAD-DAD7E93C5E81}">
      <dsp:nvSpPr>
        <dsp:cNvPr id="0" name=""/>
        <dsp:cNvSpPr/>
      </dsp:nvSpPr>
      <dsp:spPr>
        <a:xfrm>
          <a:off x="1063" y="541128"/>
          <a:ext cx="155573" cy="1555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BE754-EC0B-422C-AE87-0F95FB01E6B2}">
      <dsp:nvSpPr>
        <dsp:cNvPr id="0" name=""/>
        <dsp:cNvSpPr/>
      </dsp:nvSpPr>
      <dsp:spPr>
        <a:xfrm>
          <a:off x="1063" y="0"/>
          <a:ext cx="2117694" cy="44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700" kern="1200" dirty="0" smtClean="0"/>
            <a:t>prirodne</a:t>
          </a:r>
          <a:endParaRPr lang="en-US" sz="2700" kern="1200" dirty="0"/>
        </a:p>
      </dsp:txBody>
      <dsp:txXfrm>
        <a:off x="1063" y="0"/>
        <a:ext cx="2117694" cy="447561"/>
      </dsp:txXfrm>
    </dsp:sp>
    <dsp:sp modelId="{E0056A12-5282-4CFE-93DD-32AB5F863D6E}">
      <dsp:nvSpPr>
        <dsp:cNvPr id="0" name=""/>
        <dsp:cNvSpPr/>
      </dsp:nvSpPr>
      <dsp:spPr>
        <a:xfrm>
          <a:off x="1063" y="903765"/>
          <a:ext cx="155569" cy="155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54693-695C-42AC-BEC8-A7CE618FE091}">
      <dsp:nvSpPr>
        <dsp:cNvPr id="0" name=""/>
        <dsp:cNvSpPr/>
      </dsp:nvSpPr>
      <dsp:spPr>
        <a:xfrm>
          <a:off x="149301" y="800233"/>
          <a:ext cx="1969455" cy="3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Sume</a:t>
          </a:r>
          <a:endParaRPr lang="en-US" sz="1200" kern="1200" dirty="0"/>
        </a:p>
      </dsp:txBody>
      <dsp:txXfrm>
        <a:off x="149301" y="800233"/>
        <a:ext cx="1969455" cy="362633"/>
      </dsp:txXfrm>
    </dsp:sp>
    <dsp:sp modelId="{17A0A2FA-3D0D-4E8E-9FBA-00D9348ACBB4}">
      <dsp:nvSpPr>
        <dsp:cNvPr id="0" name=""/>
        <dsp:cNvSpPr/>
      </dsp:nvSpPr>
      <dsp:spPr>
        <a:xfrm>
          <a:off x="1063" y="1266398"/>
          <a:ext cx="155569" cy="155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72F28-6851-4830-9CD4-C8CEB05F79EC}">
      <dsp:nvSpPr>
        <dsp:cNvPr id="0" name=""/>
        <dsp:cNvSpPr/>
      </dsp:nvSpPr>
      <dsp:spPr>
        <a:xfrm>
          <a:off x="149301" y="1162866"/>
          <a:ext cx="1969455" cy="3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Livade</a:t>
          </a:r>
          <a:endParaRPr lang="en-US" sz="1200" kern="1200" dirty="0"/>
        </a:p>
      </dsp:txBody>
      <dsp:txXfrm>
        <a:off x="149301" y="1162866"/>
        <a:ext cx="1969455" cy="362633"/>
      </dsp:txXfrm>
    </dsp:sp>
    <dsp:sp modelId="{AF0FCE6B-8E94-4ED0-BD2C-FC1D894EF263}">
      <dsp:nvSpPr>
        <dsp:cNvPr id="0" name=""/>
        <dsp:cNvSpPr/>
      </dsp:nvSpPr>
      <dsp:spPr>
        <a:xfrm>
          <a:off x="1063" y="1629031"/>
          <a:ext cx="155569" cy="155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45E09-B313-4C4B-A35E-DABA39EDEE0A}">
      <dsp:nvSpPr>
        <dsp:cNvPr id="0" name=""/>
        <dsp:cNvSpPr/>
      </dsp:nvSpPr>
      <dsp:spPr>
        <a:xfrm>
          <a:off x="149301" y="1525499"/>
          <a:ext cx="1969455" cy="3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Pasnjaci</a:t>
          </a:r>
          <a:endParaRPr lang="en-US" sz="1200" kern="1200" dirty="0"/>
        </a:p>
      </dsp:txBody>
      <dsp:txXfrm>
        <a:off x="149301" y="1525499"/>
        <a:ext cx="1969455" cy="362633"/>
      </dsp:txXfrm>
    </dsp:sp>
    <dsp:sp modelId="{F03A77A3-81EA-44DB-8BB7-26F841A890C9}">
      <dsp:nvSpPr>
        <dsp:cNvPr id="0" name=""/>
        <dsp:cNvSpPr/>
      </dsp:nvSpPr>
      <dsp:spPr>
        <a:xfrm>
          <a:off x="2224642" y="447561"/>
          <a:ext cx="2117694" cy="249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79163-ACA7-4FC2-8BE3-131DB68B807F}">
      <dsp:nvSpPr>
        <dsp:cNvPr id="0" name=""/>
        <dsp:cNvSpPr/>
      </dsp:nvSpPr>
      <dsp:spPr>
        <a:xfrm>
          <a:off x="2224642" y="541128"/>
          <a:ext cx="155573" cy="1555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40881-BDF4-4040-A4BB-2D86AC3D89E9}">
      <dsp:nvSpPr>
        <dsp:cNvPr id="0" name=""/>
        <dsp:cNvSpPr/>
      </dsp:nvSpPr>
      <dsp:spPr>
        <a:xfrm>
          <a:off x="2224642" y="0"/>
          <a:ext cx="2117694" cy="44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700" kern="1200" dirty="0" smtClean="0"/>
            <a:t>kultivisane</a:t>
          </a:r>
          <a:endParaRPr lang="en-US" sz="2700" kern="1200" dirty="0"/>
        </a:p>
      </dsp:txBody>
      <dsp:txXfrm>
        <a:off x="2224642" y="0"/>
        <a:ext cx="2117694" cy="447561"/>
      </dsp:txXfrm>
    </dsp:sp>
    <dsp:sp modelId="{7B703E33-DE61-4A7B-8568-4A40D2D15D44}">
      <dsp:nvSpPr>
        <dsp:cNvPr id="0" name=""/>
        <dsp:cNvSpPr/>
      </dsp:nvSpPr>
      <dsp:spPr>
        <a:xfrm>
          <a:off x="2224642" y="903765"/>
          <a:ext cx="155569" cy="155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A3133-98C2-4E1E-BD6F-B0C35A6F736E}">
      <dsp:nvSpPr>
        <dsp:cNvPr id="0" name=""/>
        <dsp:cNvSpPr/>
      </dsp:nvSpPr>
      <dsp:spPr>
        <a:xfrm>
          <a:off x="2372880" y="800233"/>
          <a:ext cx="1969455" cy="3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Vocnjak, vinograd</a:t>
          </a:r>
          <a:endParaRPr lang="en-US" sz="1200" kern="1200" dirty="0"/>
        </a:p>
      </dsp:txBody>
      <dsp:txXfrm>
        <a:off x="2372880" y="800233"/>
        <a:ext cx="1969455" cy="362633"/>
      </dsp:txXfrm>
    </dsp:sp>
    <dsp:sp modelId="{BE4B2714-6ED4-4103-B700-01A6297FDB73}">
      <dsp:nvSpPr>
        <dsp:cNvPr id="0" name=""/>
        <dsp:cNvSpPr/>
      </dsp:nvSpPr>
      <dsp:spPr>
        <a:xfrm>
          <a:off x="2224642" y="1266398"/>
          <a:ext cx="155569" cy="155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78AEA-CDAF-4014-AF1B-29EFB32A463F}">
      <dsp:nvSpPr>
        <dsp:cNvPr id="0" name=""/>
        <dsp:cNvSpPr/>
      </dsp:nvSpPr>
      <dsp:spPr>
        <a:xfrm>
          <a:off x="2372880" y="1162866"/>
          <a:ext cx="1969455" cy="3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Njiva</a:t>
          </a:r>
          <a:endParaRPr lang="en-US" sz="1200" kern="1200" dirty="0"/>
        </a:p>
      </dsp:txBody>
      <dsp:txXfrm>
        <a:off x="2372880" y="1162866"/>
        <a:ext cx="1969455" cy="362633"/>
      </dsp:txXfrm>
    </dsp:sp>
    <dsp:sp modelId="{92153C4E-D925-4DC8-AFC6-421B49AEF439}">
      <dsp:nvSpPr>
        <dsp:cNvPr id="0" name=""/>
        <dsp:cNvSpPr/>
      </dsp:nvSpPr>
      <dsp:spPr>
        <a:xfrm>
          <a:off x="2224642" y="1629031"/>
          <a:ext cx="155569" cy="155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F3731-ECB0-457C-92A0-A2AA2CAC88C6}">
      <dsp:nvSpPr>
        <dsp:cNvPr id="0" name=""/>
        <dsp:cNvSpPr/>
      </dsp:nvSpPr>
      <dsp:spPr>
        <a:xfrm>
          <a:off x="2372880" y="1525499"/>
          <a:ext cx="1969455" cy="3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Povrtnjak</a:t>
          </a:r>
          <a:endParaRPr lang="en-US" sz="1200" kern="1200" dirty="0"/>
        </a:p>
      </dsp:txBody>
      <dsp:txXfrm>
        <a:off x="2372880" y="1525499"/>
        <a:ext cx="1969455" cy="362633"/>
      </dsp:txXfrm>
    </dsp:sp>
    <dsp:sp modelId="{FA203699-8A03-4F12-A653-3E7D19E95446}">
      <dsp:nvSpPr>
        <dsp:cNvPr id="0" name=""/>
        <dsp:cNvSpPr/>
      </dsp:nvSpPr>
      <dsp:spPr>
        <a:xfrm>
          <a:off x="2224642" y="1991664"/>
          <a:ext cx="155569" cy="155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69EB3-DFF6-4A14-8669-2F686FE79A17}">
      <dsp:nvSpPr>
        <dsp:cNvPr id="0" name=""/>
        <dsp:cNvSpPr/>
      </dsp:nvSpPr>
      <dsp:spPr>
        <a:xfrm>
          <a:off x="2372880" y="1888133"/>
          <a:ext cx="1969455" cy="3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Park</a:t>
          </a:r>
          <a:endParaRPr lang="en-US" sz="1200" kern="1200" dirty="0"/>
        </a:p>
      </dsp:txBody>
      <dsp:txXfrm>
        <a:off x="2372880" y="1888133"/>
        <a:ext cx="1969455" cy="362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599EC-7AA3-4BCE-9FA5-F96D32DF2B45}">
      <dsp:nvSpPr>
        <dsp:cNvPr id="0" name=""/>
        <dsp:cNvSpPr/>
      </dsp:nvSpPr>
      <dsp:spPr>
        <a:xfrm>
          <a:off x="1063" y="447561"/>
          <a:ext cx="2117694" cy="24914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3BF8D-4BEC-4369-9CAD-DAD7E93C5E81}">
      <dsp:nvSpPr>
        <dsp:cNvPr id="0" name=""/>
        <dsp:cNvSpPr/>
      </dsp:nvSpPr>
      <dsp:spPr>
        <a:xfrm>
          <a:off x="1063" y="541128"/>
          <a:ext cx="155573" cy="1555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BE754-EC0B-422C-AE87-0F95FB01E6B2}">
      <dsp:nvSpPr>
        <dsp:cNvPr id="0" name=""/>
        <dsp:cNvSpPr/>
      </dsp:nvSpPr>
      <dsp:spPr>
        <a:xfrm>
          <a:off x="1063" y="0"/>
          <a:ext cx="2117694" cy="44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700" kern="1200" dirty="0" smtClean="0"/>
            <a:t>prirodne</a:t>
          </a:r>
          <a:endParaRPr lang="en-US" sz="2700" kern="1200" dirty="0"/>
        </a:p>
      </dsp:txBody>
      <dsp:txXfrm>
        <a:off x="1063" y="0"/>
        <a:ext cx="2117694" cy="447561"/>
      </dsp:txXfrm>
    </dsp:sp>
    <dsp:sp modelId="{E0056A12-5282-4CFE-93DD-32AB5F863D6E}">
      <dsp:nvSpPr>
        <dsp:cNvPr id="0" name=""/>
        <dsp:cNvSpPr/>
      </dsp:nvSpPr>
      <dsp:spPr>
        <a:xfrm>
          <a:off x="1063" y="903765"/>
          <a:ext cx="155569" cy="155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54693-695C-42AC-BEC8-A7CE618FE091}">
      <dsp:nvSpPr>
        <dsp:cNvPr id="0" name=""/>
        <dsp:cNvSpPr/>
      </dsp:nvSpPr>
      <dsp:spPr>
        <a:xfrm>
          <a:off x="149301" y="800233"/>
          <a:ext cx="1969455" cy="3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reke</a:t>
          </a:r>
          <a:endParaRPr lang="en-US" sz="1200" kern="1200" dirty="0"/>
        </a:p>
      </dsp:txBody>
      <dsp:txXfrm>
        <a:off x="149301" y="800233"/>
        <a:ext cx="1969455" cy="362633"/>
      </dsp:txXfrm>
    </dsp:sp>
    <dsp:sp modelId="{17A0A2FA-3D0D-4E8E-9FBA-00D9348ACBB4}">
      <dsp:nvSpPr>
        <dsp:cNvPr id="0" name=""/>
        <dsp:cNvSpPr/>
      </dsp:nvSpPr>
      <dsp:spPr>
        <a:xfrm>
          <a:off x="1063" y="1266398"/>
          <a:ext cx="155569" cy="155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72F28-6851-4830-9CD4-C8CEB05F79EC}">
      <dsp:nvSpPr>
        <dsp:cNvPr id="0" name=""/>
        <dsp:cNvSpPr/>
      </dsp:nvSpPr>
      <dsp:spPr>
        <a:xfrm>
          <a:off x="149301" y="1162866"/>
          <a:ext cx="1969455" cy="3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Jezera</a:t>
          </a:r>
          <a:endParaRPr lang="en-US" sz="1200" kern="1200" dirty="0"/>
        </a:p>
      </dsp:txBody>
      <dsp:txXfrm>
        <a:off x="149301" y="1162866"/>
        <a:ext cx="1969455" cy="362633"/>
      </dsp:txXfrm>
    </dsp:sp>
    <dsp:sp modelId="{AF0FCE6B-8E94-4ED0-BD2C-FC1D894EF263}">
      <dsp:nvSpPr>
        <dsp:cNvPr id="0" name=""/>
        <dsp:cNvSpPr/>
      </dsp:nvSpPr>
      <dsp:spPr>
        <a:xfrm>
          <a:off x="1063" y="1629031"/>
          <a:ext cx="155569" cy="155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45E09-B313-4C4B-A35E-DABA39EDEE0A}">
      <dsp:nvSpPr>
        <dsp:cNvPr id="0" name=""/>
        <dsp:cNvSpPr/>
      </dsp:nvSpPr>
      <dsp:spPr>
        <a:xfrm>
          <a:off x="149301" y="1525499"/>
          <a:ext cx="1969455" cy="3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Bare</a:t>
          </a:r>
          <a:endParaRPr lang="en-US" sz="1200" kern="1200" dirty="0"/>
        </a:p>
      </dsp:txBody>
      <dsp:txXfrm>
        <a:off x="149301" y="1525499"/>
        <a:ext cx="1969455" cy="362633"/>
      </dsp:txXfrm>
    </dsp:sp>
    <dsp:sp modelId="{F03A77A3-81EA-44DB-8BB7-26F841A890C9}">
      <dsp:nvSpPr>
        <dsp:cNvPr id="0" name=""/>
        <dsp:cNvSpPr/>
      </dsp:nvSpPr>
      <dsp:spPr>
        <a:xfrm>
          <a:off x="2225705" y="457200"/>
          <a:ext cx="2117694" cy="24914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79163-ACA7-4FC2-8BE3-131DB68B807F}">
      <dsp:nvSpPr>
        <dsp:cNvPr id="0" name=""/>
        <dsp:cNvSpPr/>
      </dsp:nvSpPr>
      <dsp:spPr>
        <a:xfrm>
          <a:off x="2224642" y="541128"/>
          <a:ext cx="155573" cy="1555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40881-BDF4-4040-A4BB-2D86AC3D89E9}">
      <dsp:nvSpPr>
        <dsp:cNvPr id="0" name=""/>
        <dsp:cNvSpPr/>
      </dsp:nvSpPr>
      <dsp:spPr>
        <a:xfrm>
          <a:off x="2224642" y="0"/>
          <a:ext cx="2117694" cy="44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700" kern="1200" dirty="0" smtClean="0"/>
            <a:t>kultivisane</a:t>
          </a:r>
          <a:endParaRPr lang="en-US" sz="2700" kern="1200" dirty="0"/>
        </a:p>
      </dsp:txBody>
      <dsp:txXfrm>
        <a:off x="2224642" y="0"/>
        <a:ext cx="2117694" cy="447561"/>
      </dsp:txXfrm>
    </dsp:sp>
    <dsp:sp modelId="{7B703E33-DE61-4A7B-8568-4A40D2D15D44}">
      <dsp:nvSpPr>
        <dsp:cNvPr id="0" name=""/>
        <dsp:cNvSpPr/>
      </dsp:nvSpPr>
      <dsp:spPr>
        <a:xfrm>
          <a:off x="2224642" y="903765"/>
          <a:ext cx="155569" cy="1555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A3133-98C2-4E1E-BD6F-B0C35A6F736E}">
      <dsp:nvSpPr>
        <dsp:cNvPr id="0" name=""/>
        <dsp:cNvSpPr/>
      </dsp:nvSpPr>
      <dsp:spPr>
        <a:xfrm>
          <a:off x="2372880" y="800233"/>
          <a:ext cx="1969455" cy="3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200" kern="1200" dirty="0" smtClean="0"/>
            <a:t>Ribnjak</a:t>
          </a:r>
          <a:endParaRPr lang="en-US" sz="1200" kern="1200" dirty="0"/>
        </a:p>
      </dsp:txBody>
      <dsp:txXfrm>
        <a:off x="2372880" y="800233"/>
        <a:ext cx="1969455" cy="362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0B9C4-2370-4949-A955-790E6D461497}" type="datetimeFigureOut">
              <a:rPr lang="en-US" smtClean="0"/>
              <a:t>05.02.13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A7739-6097-41CE-8535-44E50F6B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0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7739-6097-41CE-8535-44E50F6B6B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98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7739-6097-41CE-8535-44E50F6B6B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37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7739-6097-41CE-8535-44E50F6B6B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0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0995-8EB6-44D4-BC47-7B3646B505B1}" type="datetimeFigureOut">
              <a:rPr lang="en-US" smtClean="0"/>
              <a:t>05.02.13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10F-D1A5-4B6A-8B3E-1446F968E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0995-8EB6-44D4-BC47-7B3646B505B1}" type="datetimeFigureOut">
              <a:rPr lang="en-US" smtClean="0"/>
              <a:t>05.02.13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10F-D1A5-4B6A-8B3E-1446F968E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0995-8EB6-44D4-BC47-7B3646B505B1}" type="datetimeFigureOut">
              <a:rPr lang="en-US" smtClean="0"/>
              <a:t>05.02.13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10F-D1A5-4B6A-8B3E-1446F968E28E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0995-8EB6-44D4-BC47-7B3646B505B1}" type="datetimeFigureOut">
              <a:rPr lang="en-US" smtClean="0"/>
              <a:t>05.02.13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10F-D1A5-4B6A-8B3E-1446F968E2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0995-8EB6-44D4-BC47-7B3646B505B1}" type="datetimeFigureOut">
              <a:rPr lang="en-US" smtClean="0"/>
              <a:t>05.02.13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10F-D1A5-4B6A-8B3E-1446F968E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0995-8EB6-44D4-BC47-7B3646B505B1}" type="datetimeFigureOut">
              <a:rPr lang="en-US" smtClean="0"/>
              <a:t>05.02.13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10F-D1A5-4B6A-8B3E-1446F968E2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0995-8EB6-44D4-BC47-7B3646B505B1}" type="datetimeFigureOut">
              <a:rPr lang="en-US" smtClean="0"/>
              <a:t>05.02.13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10F-D1A5-4B6A-8B3E-1446F968E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0995-8EB6-44D4-BC47-7B3646B505B1}" type="datetimeFigureOut">
              <a:rPr lang="en-US" smtClean="0"/>
              <a:t>05.02.13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10F-D1A5-4B6A-8B3E-1446F968E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0995-8EB6-44D4-BC47-7B3646B505B1}" type="datetimeFigureOut">
              <a:rPr lang="en-US" smtClean="0"/>
              <a:t>05.02.13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10F-D1A5-4B6A-8B3E-1446F968E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0995-8EB6-44D4-BC47-7B3646B505B1}" type="datetimeFigureOut">
              <a:rPr lang="en-US" smtClean="0"/>
              <a:t>05.02.13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10F-D1A5-4B6A-8B3E-1446F968E28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0995-8EB6-44D4-BC47-7B3646B505B1}" type="datetimeFigureOut">
              <a:rPr lang="en-US" smtClean="0"/>
              <a:t>05.02.13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10F-D1A5-4B6A-8B3E-1446F968E28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9200995-8EB6-44D4-BC47-7B3646B505B1}" type="datetimeFigureOut">
              <a:rPr lang="en-US" smtClean="0"/>
              <a:t>05.02.13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5AE810F-D1A5-4B6A-8B3E-1446F968E28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22.wdp"/><Relationship Id="rId18" Type="http://schemas.openxmlformats.org/officeDocument/2006/relationships/image" Target="../media/image42.png"/><Relationship Id="rId3" Type="http://schemas.openxmlformats.org/officeDocument/2006/relationships/image" Target="../media/image34.jpg"/><Relationship Id="rId21" Type="http://schemas.microsoft.com/office/2007/relationships/hdphoto" Target="../media/hdphoto26.wdp"/><Relationship Id="rId7" Type="http://schemas.microsoft.com/office/2007/relationships/hdphoto" Target="../media/hdphoto19.wdp"/><Relationship Id="rId12" Type="http://schemas.openxmlformats.org/officeDocument/2006/relationships/image" Target="../media/image39.png"/><Relationship Id="rId17" Type="http://schemas.microsoft.com/office/2007/relationships/hdphoto" Target="../media/hdphoto24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png"/><Relationship Id="rId20" Type="http://schemas.openxmlformats.org/officeDocument/2006/relationships/image" Target="../media/image43.png"/><Relationship Id="rId1" Type="http://schemas.openxmlformats.org/officeDocument/2006/relationships/tags" Target="../tags/tag7.xml"/><Relationship Id="rId6" Type="http://schemas.openxmlformats.org/officeDocument/2006/relationships/image" Target="../media/image36.png"/><Relationship Id="rId11" Type="http://schemas.microsoft.com/office/2007/relationships/hdphoto" Target="../media/hdphoto21.wdp"/><Relationship Id="rId5" Type="http://schemas.microsoft.com/office/2007/relationships/hdphoto" Target="../media/hdphoto18.wdp"/><Relationship Id="rId15" Type="http://schemas.microsoft.com/office/2007/relationships/hdphoto" Target="../media/hdphoto23.wdp"/><Relationship Id="rId10" Type="http://schemas.openxmlformats.org/officeDocument/2006/relationships/image" Target="../media/image38.png"/><Relationship Id="rId19" Type="http://schemas.microsoft.com/office/2007/relationships/hdphoto" Target="../media/hdphoto25.wdp"/><Relationship Id="rId4" Type="http://schemas.openxmlformats.org/officeDocument/2006/relationships/image" Target="../media/image35.png"/><Relationship Id="rId9" Type="http://schemas.microsoft.com/office/2007/relationships/hdphoto" Target="../media/hdphoto20.wdp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jpeg"/><Relationship Id="rId9" Type="http://schemas.openxmlformats.org/officeDocument/2006/relationships/image" Target="../media/image12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microsoft.com/office/2007/relationships/hdphoto" Target="../media/hdphoto7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2.wdp"/><Relationship Id="rId18" Type="http://schemas.openxmlformats.org/officeDocument/2006/relationships/image" Target="../media/image30.png"/><Relationship Id="rId3" Type="http://schemas.openxmlformats.org/officeDocument/2006/relationships/image" Target="../media/image22.jpg"/><Relationship Id="rId21" Type="http://schemas.microsoft.com/office/2007/relationships/hdphoto" Target="../media/hdphoto16.wdp"/><Relationship Id="rId7" Type="http://schemas.microsoft.com/office/2007/relationships/hdphoto" Target="../media/hdphoto9.wdp"/><Relationship Id="rId12" Type="http://schemas.openxmlformats.org/officeDocument/2006/relationships/image" Target="../media/image27.png"/><Relationship Id="rId17" Type="http://schemas.microsoft.com/office/2007/relationships/hdphoto" Target="../media/hdphoto14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3.wdp"/><Relationship Id="rId10" Type="http://schemas.openxmlformats.org/officeDocument/2006/relationships/image" Target="../media/image26.png"/><Relationship Id="rId19" Type="http://schemas.microsoft.com/office/2007/relationships/hdphoto" Target="../media/hdphoto15.wdp"/><Relationship Id="rId4" Type="http://schemas.openxmlformats.org/officeDocument/2006/relationships/image" Target="../media/image23.png"/><Relationship Id="rId9" Type="http://schemas.microsoft.com/office/2007/relationships/hdphoto" Target="../media/hdphoto10.wdp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microsoft.com/office/2007/relationships/hdphoto" Target="../media/hdphoto17.wdp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638800"/>
            <a:ext cx="6629400" cy="609600"/>
          </a:xfrm>
        </p:spPr>
        <p:txBody>
          <a:bodyPr>
            <a:noAutofit/>
          </a:bodyPr>
          <a:lstStyle/>
          <a:p>
            <a:pPr algn="l"/>
            <a:r>
              <a:rPr lang="en-US" sz="6000" dirty="0" err="1" smtClean="0">
                <a:solidFill>
                  <a:schemeClr val="bg1"/>
                </a:solidFill>
              </a:rPr>
              <a:t>Stanista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i</a:t>
            </a:r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br>
              <a:rPr lang="en-US" sz="6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6000" dirty="0" err="1">
                <a:solidFill>
                  <a:schemeClr val="bg2">
                    <a:lumMod val="10000"/>
                  </a:schemeClr>
                </a:solidFill>
              </a:rPr>
              <a:t>zivotne</a:t>
            </a:r>
            <a:r>
              <a:rPr lang="en-US" sz="6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bg2">
                    <a:lumMod val="10000"/>
                  </a:schemeClr>
                </a:solidFill>
              </a:rPr>
              <a:t>zajednice</a:t>
            </a:r>
            <a:endParaRPr lang="en-US" sz="6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0005" y="6292334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Marko </a:t>
            </a:r>
            <a:r>
              <a:rPr lang="en-US" dirty="0" err="1" smtClean="0"/>
              <a:t>Curcic</a:t>
            </a:r>
            <a:r>
              <a:rPr lang="en-US" dirty="0" smtClean="0"/>
              <a:t> III6</a:t>
            </a:r>
            <a:endParaRPr lang="en-US" dirty="0"/>
          </a:p>
        </p:txBody>
      </p:sp>
      <p:pic>
        <p:nvPicPr>
          <p:cNvPr id="3" name="Beethoven's Symphony No. 9 (Scherzo)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361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124">
        <p14:vortex dir="r"/>
      </p:transition>
    </mc:Choice>
    <mc:Fallback xmlns="">
      <p:transition spd="slow" advTm="71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528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9" grpId="0"/>
    </p:bldLst>
  </p:timing>
  <p:extLst mod="1">
    <p:ext uri="{E180D4A7-C9FB-4DFB-919C-405C955672EB}">
      <p14:showEvtLst xmlns:p14="http://schemas.microsoft.com/office/powerpoint/2010/main">
        <p14:playEvt time="6882" objId="3"/>
        <p14:stopEvt time="7124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0"/>
            <a:ext cx="92202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3765" y="152400"/>
            <a:ext cx="16802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Bare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381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Bare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plice</a:t>
            </a:r>
            <a:r>
              <a:rPr lang="en-US" dirty="0" smtClean="0"/>
              <a:t> od </a:t>
            </a:r>
            <a:r>
              <a:rPr lang="en-US" dirty="0" err="1" smtClean="0"/>
              <a:t>jezera</a:t>
            </a:r>
            <a:r>
              <a:rPr lang="en-US" dirty="0" smtClean="0"/>
              <a:t> I u </a:t>
            </a:r>
            <a:r>
              <a:rPr lang="en-US" dirty="0" err="1" smtClean="0"/>
              <a:t>njima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dosta</a:t>
            </a:r>
            <a:r>
              <a:rPr lang="en-US" dirty="0" smtClean="0"/>
              <a:t> </a:t>
            </a:r>
            <a:r>
              <a:rPr lang="en-US" dirty="0" err="1" smtClean="0"/>
              <a:t>svetlosti</a:t>
            </a:r>
            <a:r>
              <a:rPr lang="en-US" dirty="0" smtClean="0"/>
              <a:t>.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24420"/>
            <a:ext cx="1937231" cy="2479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599" y="2065474"/>
            <a:ext cx="3276600" cy="2457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72" y="4065272"/>
            <a:ext cx="1212693" cy="878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638800"/>
            <a:ext cx="2395538" cy="998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8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27720"/>
            <a:ext cx="1219200" cy="799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254" y="330407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caplja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25" y="457452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roda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647" y="645177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som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800" y="595340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zaba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2445" y="475919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leptir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6" y="5732318"/>
            <a:ext cx="1337135" cy="10015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65107" y="623309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kornjaca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0698" y="23622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trska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10" y="2065474"/>
            <a:ext cx="1548989" cy="11919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62400" y="3072803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Divlja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patka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500" b="98375" l="2125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66" y="2591710"/>
            <a:ext cx="1238434" cy="12384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91400" y="3645478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Vilin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konjic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33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84261"/>
            <a:ext cx="2165831" cy="162437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997102" y="4943856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lokvanj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397">
        <p14:ripple/>
      </p:transition>
    </mc:Choice>
    <mc:Fallback xmlns="">
      <p:transition spd="slow" advTm="303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5717E-6 C 0.00608 -0.00116 0.0125 -0.00116 0.0184 -0.0037 C 0.02795 -0.00763 0.03073 -0.0222 0.03941 -0.02614 C 0.04445 -0.0333 0.04566 -0.034 0.05347 -0.03747 C 0.05452 -0.03631 0.05504 -0.03377 0.05643 -0.03377 C 0.06441 -0.03377 0.07274 -0.03423 0.08038 -0.03747 C 0.0816 -0.03793 0.08681 -0.0525 0.08872 -0.05435 C 0.10243 -0.06869 0.12344 -0.05851 0.1408 -0.0599 C 0.15052 -0.06638 0.16146 -0.07632 0.17188 -0.08071 C 0.17952 -0.07817 0.18577 -0.07262 0.19306 -0.06938 C 0.19636 -0.07008 0.19965 -0.06961 0.20278 -0.07123 C 0.20799 -0.07401 0.21024 -0.09135 0.2184 -0.0976 C 0.23004 -0.10662 0.24913 -0.10268 0.2592 -0.10315 C 0.2684 -0.11124 0.26476 -0.10407 0.27188 -0.09945 C 0.27396 -0.09806 0.27656 -0.09829 0.27882 -0.0976 C 0.28004 -0.09598 0.28334 -0.09043 0.28594 -0.09182 C 0.2875 -0.09274 0.28768 -0.09575 0.28872 -0.0976 C 0.29184 -0.10268 0.29861 -0.11263 0.29861 -0.11263 C 0.30243 -0.11194 0.30625 -0.11194 0.3099 -0.11055 C 0.31875 -0.10731 0.30938 -0.10477 0.3184 -0.1087 C 0.32344 -0.11332 0.32656 -0.11887 0.33247 -0.12188 C 0.33524 -0.12327 0.3408 -0.12558 0.3408 -0.12558 C 0.34601 -0.12396 0.35122 -0.12165 0.35643 -0.12003 C 0.36979 -0.1235 0.36979 -0.12558 0.38038 -0.12951 C 0.38507 -0.12882 0.38976 -0.12882 0.39445 -0.12743 C 0.40156 -0.12535 0.40538 -0.11679 0.41268 -0.11448 C 0.44028 -0.12165 0.42222 -0.12234 0.46059 -0.12003 C 0.47031 -0.11864 0.47795 -0.11564 0.48733 -0.11818 C 0.49115 -0.12165 0.4941 -0.12512 0.49722 -0.12951 C 0.5033 -0.12882 0.50938 -0.12697 0.51545 -0.12743 C 0.52622 -0.12812 0.53021 -0.14038 0.53386 -0.15194 C 0.53438 -0.1538 0.53403 -0.15634 0.53524 -0.1575 C 0.53681 -0.15911 0.53889 -0.15888 0.5408 -0.15935 C 0.54879 -0.16096 0.55677 -0.16189 0.56476 -0.16328 C 0.57674 -0.17854 0.56893 -0.19681 0.58038 -0.21207 C 0.5809 -0.21392 0.58073 -0.21624 0.58177 -0.21762 C 0.58455 -0.22133 0.5934 -0.22919 0.59722 -0.23266 C 0.60035 -0.2389 0.60573 -0.24145 0.60851 -0.24769 C 0.61059 -0.25255 0.61024 -0.26064 0.61406 -0.26272 C 0.62274 -0.26712 0.6191 -0.26457 0.62535 -0.27012 C 0.64236 -0.2692 0.67344 -0.27197 0.69011 -0.26457 C 0.71042 -0.24584 0.73177 -0.22942 0.75347 -0.21392 C 0.75764 -0.21092 0.76233 -0.20976 0.76615 -0.20629 C 0.77222 -0.20074 0.77795 -0.1945 0.78316 -0.18756 C 0.78594 -0.18386 0.79149 -0.17623 0.79149 -0.17623 C 0.79184 -0.17484 0.79965 -0.14801 0.8 -0.14639 C 0.80261 -0.13321 0.80399 -0.1191 0.80851 -0.10685 C 0.81111 -0.08997 0.81181 -0.07331 0.81268 -0.0562 C 0.80851 0.02474 0.82361 0.11586 0.80139 0.19149 C 0.8007 0.20698 0.80139 0.22918 0.79445 0.24398 C 0.79288 0.24745 0.79045 0.25 0.78872 0.25324 C 0.78472 0.26942 0.77205 0.29833 0.76198 0.30781 C 0.75834 0.32262 0.75209 0.33418 0.74375 0.34528 C 0.74011 0.358 0.73281 0.36471 0.72535 0.37349 C 0.69497 0.40957 0.71007 0.38645 0.62952 0.38853 C 0.6132 0.40287 0.59202 0.40333 0.57327 0.40541 C 0.51632 0.42021 0.44618 0.4142 0.38872 0.41651 C 0.36615 0.41512 0.34375 0.4098 0.32118 0.41096 C 0.30608 0.41165 0.26111 0.41836 0.23524 0.42229 C 0.22344 0.4327 0.23281 0.42553 0.20417 0.43154 C 0.17274 0.43802 0.18681 0.43547 0.16615 0.43917 C 0.00278 0.4246 -0.16163 0.42322 -0.32535 0.42021 C -0.33524 0.41767 -0.34149 0.41397 -0.35069 0.41096 C -0.36493 0.40633 -0.37205 0.4068 -0.38715 0.40541 C -0.39219 0.40287 -0.39653 0.3987 -0.40139 0.39593 C -0.41024 0.39061 -0.41667 0.38853 -0.42517 0.3809 C -0.43194 0.37488 -0.44323 0.37257 -0.45069 0.36956 C -0.45625 0.36401 -0.46111 0.36401 -0.46476 0.35661 C -0.46701 0.34412 -0.47101 0.33395 -0.47604 0.32285 C -0.48351 0.28214 -0.48038 0.30365 -0.4816 0.2234 C -0.48177 0.21114 -0.47673 0.19542 -0.47187 0.18571 C -0.4691 0.18015 -0.46059 0.17275 -0.46059 0.17275 C -0.4559 0.1531 -0.44357 0.1524 -0.43229 0.14269 C -0.43021 0.14061 -0.42917 0.13668 -0.42673 0.13506 C -0.41562 0.12766 -0.40434 0.12303 -0.39271 0.11818 C -0.38524 0.11054 -0.37917 0.10546 -0.37048 0.10129 C -0.36476 0.09412 -0.35521 0.09181 -0.34791 0.08834 C -0.33993 0.08441 -0.3316 0.08025 -0.32396 0.07516 C -0.31684 0.07747 -0.30989 0.08117 -0.30278 0.08441 C -0.29722 0.08372 -0.29149 0.08395 -0.28594 0.08256 C -0.27552 0.08002 -0.2691 0.06452 -0.2592 0.06013 C -0.24878 0.04694 -0.24583 0.04833 -0.2309 0.04509 C -0.2158 0.037 -0.19826 0.04209 -0.18316 0.0488 C -0.17187 0.04764 -0.16059 0.04718 -0.1493 0.04509 C -0.13594 0.04278 -0.14653 0.04278 -0.13941 0.03746 C -0.13142 0.03145 -0.12951 0.03191 -0.12118 0.03006 C -0.11389 0.02081 -0.10208 0.02359 -0.09288 0.02266 C -0.08611 0.02012 -0.0842 0.02243 -0.07743 0.02451 C -0.07257 0.02775 -0.06927 0.03168 -0.06476 0.03561 C -0.0592 0.03307 -0.05226 0.03376 -0.04791 0.02821 C -0.04479 0.02405 -0.0401 0.01572 -0.03524 0.01503 C -0.02778 0.01411 -0.02014 0.01503 -0.01267 0.01503 L 1.94444E-6 -2.25717E-6 Z " pathEditMode="relative" ptsTypes="fffffffffffffffffffffffffffffffffffffffffffffffffffffffffffffffffffffffffffffffffffffffffffAf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4.16281E-7 C 0.00225 0.00185 0.00711 0.00185 0.00711 0.00555 C 0.00711 0.00694 -0.00556 -0.00185 -0.00556 -0.00208 C -0.01216 -0.00694 -0.01824 -0.01387 -0.02518 -0.01688 C -0.02987 -0.02474 -0.0323 -0.02706 -0.03924 -0.03006 C -0.04063 -0.03191 -0.04185 -0.03423 -0.04376 -0.03584 C -0.04532 -0.03746 -0.04758 -0.03769 -0.04931 -0.03954 C -0.06094 -0.05273 -0.04515 -0.04255 -0.06042 -0.05065 C -0.06476 -0.0599 -0.06997 -0.0636 -0.07744 -0.06753 C -0.09081 -0.09089 -0.10869 -0.11031 -0.12518 -0.12951 C -0.13126 -0.13645 -0.13959 -0.13899 -0.14515 -0.14639 C -0.15174 -0.15541 -0.16094 -0.16697 -0.17032 -0.1709 C -0.21337 -0.18848 -0.24081 -0.1827 -0.29289 -0.18594 C -0.31303 -0.18941 -0.33386 -0.19056 -0.35348 -0.19704 C -0.3731 -0.19634 -0.39289 -0.19819 -0.41251 -0.19519 C -0.4264 -0.19311 -0.42327 -0.18871 -0.42952 -0.18201 C -0.43907 -0.17206 -0.44896 -0.15911 -0.46042 -0.15402 C -0.46424 -0.14732 -0.4665 -0.14176 -0.47171 -0.13714 C -0.47327 -0.13275 -0.47362 -0.12766 -0.47587 -0.12396 C -0.47883 -0.1191 -0.48577 -0.11078 -0.48577 -0.11078 C -0.48768 -0.10337 -0.49133 -0.10083 -0.49445 -0.09389 C -0.5007 -0.07909 -0.50226 -0.06267 -0.50973 -0.0488 C -0.51494 0.00833 -0.50973 -0.03423 -0.51824 -0.00578 C -0.5224 0.00786 -0.51771 0.00416 -0.52518 0.0074 C -0.52709 0.0111 -0.53039 0.01318 -0.5323 0.01688 C -0.54046 0.03238 -0.52969 0.02151 -0.53924 0.02984 C -0.55452 0.01503 -0.57188 -0.00046 -0.59028 -0.00578 C -0.59532 -0.00879 -0.60053 -0.01226 -0.60556 -0.01503 C -0.61407 -0.01919 -0.62327 -0.02012 -0.63091 -0.02636 C -0.6356 -0.03006 -0.64011 -0.03492 -0.64497 -0.03769 C -0.65209 -0.04163 -0.66025 -0.04139 -0.66754 -0.0451 C -0.67883 -0.05065 -0.68456 -0.0592 -0.69723 -0.06383 C -0.70087 -0.06707 -0.70435 -0.071 -0.70834 -0.07331 C -0.71181 -0.07539 -0.71633 -0.07447 -0.7198 -0.07701 C -0.72188 -0.07863 -0.72188 -0.08279 -0.72396 -0.08464 C -0.72935 -0.09019 -0.73959 -0.09251 -0.74515 -0.09574 C -0.75851 -0.10337 -0.76771 -0.11031 -0.7816 -0.11633 C -0.8007 -0.13344 -0.77865 -0.1154 -0.80122 -0.12766 C -0.81702 -0.13621 -0.82431 -0.1457 -0.84219 -0.14824 C -0.88317 -0.16535 -0.91233 -0.15888 -0.95903 -0.15772 C -0.96233 -0.15633 -0.96581 -0.1561 -0.96893 -0.15402 C -0.97101 -0.15263 -0.97327 -0.14639 -0.97449 -0.14454 C -0.98421 -0.12928 -0.98699 -0.11448 -0.9915 -0.09574 C -0.98907 -0.08164 -0.98907 -0.06915 -0.98022 -0.06013 C -0.97761 -0.04949 -0.98074 -0.05943 -0.97449 -0.0488 C -0.96754 -0.03677 -0.96164 -0.02382 -0.95192 -0.01503 C -0.94671 -0.00139 -0.93612 0.00625 -0.92813 0.01688 C -0.92206 0.02498 -0.92883 0.02082 -0.92101 0.02428 C -0.91737 0.03076 -0.91303 0.03631 -0.90973 0.04302 C -0.90782 0.05366 -0.90174 0.06013 -0.89706 0.06938 C -0.89341 0.08395 -0.88942 0.10292 -0.87744 0.10685 C -0.87431 0.11078 -0.86372 0.12465 -0.86181 0.12558 C -0.85817 0.12766 -0.85417 0.12882 -0.85053 0.13113 C -0.8481 0.13275 -0.84619 0.13599 -0.84358 0.13691 C -0.8198 0.14501 -0.79445 0.14339 -0.77032 0.14431 C -0.66615 0.15333 -0.71233 0.15079 -0.6323 0.15379 C -0.32831 0.18039 -0.02553 0.18687 0.27482 0.13321 C 0.29131 0.12465 0.31354 0.11332 0.32395 0.09367 C 0.32899 0.08488 0.33229 0.07493 0.3368 0.06568 C 0.34479 0.00093 0.36996 -0.09898 0.32395 -0.13714 C 0.30399 -0.1716 0.2736 -0.17299 0.24374 -0.17646 C 0.22031 -0.17576 0.19687 -0.17576 0.17343 -0.1746 C 0.1677 -0.17437 0.16718 -0.16859 0.16215 -0.16512 C 0.15815 -0.16235 0.14947 -0.15957 0.14947 -0.15957 C 0.1434 -0.15194 0.13246 -0.14662 0.12551 -0.14084 C 0.12117 -0.13714 0.11909 -0.13043 0.11562 -0.12581 C 0.10659 -0.11378 0.09513 -0.10384 0.08749 -0.09019 C 0.08176 -0.08002 0.07569 -0.05689 0.06631 -0.05273 C 0.04878 -0.03723 0.0651 -0.05435 0.05364 -0.03376 C 0.0519 -0.03053 0.04843 -0.02937 0.04652 -0.02636 C 0.04218 -0.01966 0.04079 -0.01411 0.03524 -0.00948 C 0.03263 -0.00416 0.02083 0.00879 0.01562 0.0074 C 0.01024 0.00578 0.00538 0.00255 -6.66667E-6 -4.16281E-7 Z " pathEditMode="relative" ptsTypes="fffffffffffffffffffffffffffffffffffffffffffffffffffffffffffffffffffffffff">
                                      <p:cBhvr>
                                        <p:cTn id="27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3.66327E-6 C -0.02447 0.00809 -0.03333 0.00231 -0.06753 3.66327E-6 C -0.08246 -0.00278 -0.08559 -0.00439 -0.09722 -0.00925 C -0.10329 -0.02174 -0.11302 -0.02382 -0.12256 -0.03006 C -0.13124 -0.03585 -0.15555 -0.05157 -0.16475 -0.0525 C -0.18402 -0.05412 -0.20329 -0.05504 -0.22256 -0.0562 C -0.23003 -0.05828 -0.23802 -0.05782 -0.24496 -0.06198 C -0.24652 -0.0629 -0.24652 -0.06614 -0.24791 -0.06753 C -0.24999 -0.06938 -0.2526 -0.06984 -0.25486 -0.07123 C -0.26249 -0.07632 -0.26059 -0.07817 -0.27031 -0.08256 C -0.27413 -0.08742 -0.27812 -0.08973 -0.28298 -0.09181 C -0.28836 -0.09898 -0.29635 -0.10153 -0.30277 -0.10685 C -0.31215 -0.11448 -0.32048 -0.1228 -0.3309 -0.12743 C -0.33576 -0.13437 -0.34062 -0.1376 -0.34635 -0.14246 C -0.36336 -0.15796 -0.3618 -0.15703 -0.38298 -0.16166 C -0.38854 -0.16512 -0.39288 -0.16998 -0.39861 -0.17276 C -0.40538 -0.17993 -0.41163 -0.18293 -0.41961 -0.18756 C -0.4394 -0.21323 -0.46145 -0.20883 -0.48871 -0.21207 C -0.50052 -0.21623 -0.5092 -0.22549 -0.521 -0.22919 C -0.52743 -0.23728 -0.51961 -0.22826 -0.5309 -0.23659 C -0.53836 -0.24167 -0.54062 -0.24861 -0.5493 -0.25139 C -0.56006 -0.26087 -0.57048 -0.27405 -0.58298 -0.2796 C -0.59131 -0.29024 -0.59999 -0.30851 -0.61128 -0.31337 C -0.61267 -0.31522 -0.61388 -0.31753 -0.61545 -0.31892 C -0.61666 -0.32007 -0.6184 -0.31961 -0.61961 -0.32077 C -0.621 -0.32216 -0.62135 -0.3247 -0.62256 -0.32632 C -0.62552 -0.32979 -0.62934 -0.3321 -0.63229 -0.3358 C -0.63715 -0.34204 -0.64079 -0.34968 -0.64635 -0.35453 C -0.65034 -0.36471 -0.6552 -0.37558 -0.66059 -0.3846 C -0.66423 -0.39107 -0.66909 -0.39431 -0.67326 -0.39963 C -0.67656 -0.41281 -0.67152 -0.39709 -0.6802 -0.40888 C -0.68368 -0.41374 -0.68472 -0.42345 -0.68871 -0.42784 C -0.69704 -0.43733 -0.69184 -0.42646 -0.69722 -0.43524 C -0.70086 -0.44103 -0.70503 -0.44611 -0.70833 -0.45213 C -0.71041 -0.45606 -0.71406 -0.46415 -0.71684 -0.46716 C -0.7184 -0.46901 -0.72065 -0.4697 -0.72256 -0.47086 C -0.72343 -0.48589 -0.72586 -0.50092 -0.72534 -0.51596 C -0.72534 -0.51873 -0.72222 -0.5192 -0.721 -0.52151 C -0.72013 -0.52313 -0.72031 -0.52544 -0.71961 -0.52706 C -0.71892 -0.52868 -0.7177 -0.5296 -0.71684 -0.53099 C -0.7144 -0.53538 -0.71215 -0.53978 -0.70989 -0.54417 C -0.7059 -0.55157 -0.68315 -0.55944 -0.67465 -0.5629 C -0.66371 -0.57655 -0.64444 -0.57794 -0.6309 -0.58164 C -0.49045 -0.58002 -0.35156 -0.57886 -0.21128 -0.58534 C -0.14322 -0.57979 -0.07499 -0.58025 -0.00694 -0.57586 C 0.01511 -0.57007 0.03751 -0.56707 0.05921 -0.55897 C 0.06719 -0.5518 0.07674 -0.54903 0.08455 -0.54209 C 0.08698 -0.53978 0.08889 -0.53608 0.09167 -0.53469 C 0.09705 -0.53215 0.10851 -0.53099 0.10851 -0.53099 C 0.11511 -0.52197 0.12119 -0.51966 0.12969 -0.51411 C 0.13994 -0.49977 0.15452 -0.4926 0.16771 -0.48404 C 0.17275 -0.47734 0.17639 -0.47502 0.18316 -0.47271 C 0.19167 -0.46161 0.20018 -0.45328 0.2099 -0.44473 C 0.21129 -0.44218 0.21216 -0.43895 0.21407 -0.4371 C 0.21563 -0.43548 0.21823 -0.43686 0.2198 -0.43524 C 0.22136 -0.43339 0.22119 -0.42969 0.22257 -0.42784 C 0.22448 -0.4253 0.22726 -0.42391 0.22969 -0.42206 C 0.23212 -0.41721 0.23473 -0.41235 0.23664 -0.40703 C 0.23733 -0.40518 0.23698 -0.4031 0.23803 -0.40148 C 0.23907 -0.40032 0.24098 -0.40032 0.24237 -0.39963 C 0.24376 -0.39662 0.2448 -0.39292 0.24653 -0.39015 C 0.24914 -0.38599 0.25504 -0.37905 0.25504 -0.37905 C 0.25921 -0.36517 0.26667 -0.35523 0.27327 -0.3432 C 0.27709 -0.32308 0.27032 -0.3543 0.28455 -0.31892 C 0.28594 -0.31545 0.28421 -0.31059 0.28594 -0.30759 C 0.28924 -0.30134 0.29445 -0.29764 0.29862 -0.29255 C 0.30001 -0.28492 0.30157 -0.27775 0.30278 -0.27012 C 0.30521 -0.21577 0.30573 -0.17391 0.30278 -0.11633 C 0.30191 -0.09852 0.29862 -0.07817 0.28872 -0.06568 C 0.28507 -0.05319 0.27778 -0.04625 0.27049 -0.03747 C 0.25903 -0.02382 0.2507 -0.00833 0.23803 0.0037 C 0.23698 0.00463 0.23646 0.00671 0.23525 0.00763 C 0.22917 0.01179 0.21771 0.01295 0.21129 0.01503 C 0.19896 0.02613 0.18785 0.02636 0.17327 0.02821 C 0.16441 0.03284 0.15556 0.03747 0.14653 0.0414 C 0.13837 0.04117 0.0507 0.05273 0.01546 0.03006 C 0.00174 0.01179 0.01945 0.03377 0.00712 0.02266 C 0.00539 0.02105 0.00435 0.01873 0.00278 0.01688 C 0.00157 0.0155 6.66667E-6 0.01434 -0.00138 0.01318 C -0.00937 -0.00278 0.00174 0.01989 -0.00694 3.66327E-6 C -0.00781 -0.00185 -0.00989 -0.00555 -0.00989 -0.00555 L -0.02812 -0.00555 " pathEditMode="relative" ptsTypes="ffffffffffffffffffffffffffffffffffffffffffffffffffffffffffffffffffffffffffffffffAA">
                                      <p:cBhvr>
                                        <p:cTn id="31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6684346"/>
              </p:ext>
            </p:extLst>
          </p:nvPr>
        </p:nvGraphicFramePr>
        <p:xfrm>
          <a:off x="228600" y="3225800"/>
          <a:ext cx="43434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12443749"/>
              </p:ext>
            </p:extLst>
          </p:nvPr>
        </p:nvGraphicFramePr>
        <p:xfrm>
          <a:off x="4624589" y="3225800"/>
          <a:ext cx="43434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Rectangle 1"/>
          <p:cNvSpPr/>
          <p:nvPr/>
        </p:nvSpPr>
        <p:spPr>
          <a:xfrm>
            <a:off x="1371600" y="1600200"/>
            <a:ext cx="5943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ivotne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zajednice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590800"/>
            <a:ext cx="28956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kopnene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876800" y="2590800"/>
            <a:ext cx="28956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vodene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0099254"/>
      </p:ext>
    </p:extLst>
  </p:cSld>
  <p:clrMapOvr>
    <a:masterClrMapping/>
  </p:clrMapOvr>
  <p:transition spd="slow" advTm="1142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00200"/>
            <a:ext cx="2743200" cy="525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 err="1" smtClean="0"/>
              <a:t>Staniste</a:t>
            </a:r>
            <a:r>
              <a:rPr lang="en-US" dirty="0" smtClean="0"/>
              <a:t> je </a:t>
            </a:r>
            <a:r>
              <a:rPr lang="en-US" dirty="0" err="1" smtClean="0"/>
              <a:t>prostor</a:t>
            </a:r>
            <a:r>
              <a:rPr lang="en-US" dirty="0" smtClean="0"/>
              <a:t> </a:t>
            </a:r>
            <a:r>
              <a:rPr lang="en-US" dirty="0" err="1" smtClean="0"/>
              <a:t>nastanjen</a:t>
            </a:r>
            <a:r>
              <a:rPr lang="en-US" dirty="0" smtClean="0"/>
              <a:t> </a:t>
            </a:r>
            <a:r>
              <a:rPr lang="en-US" dirty="0" err="1" smtClean="0"/>
              <a:t>zivim</a:t>
            </a:r>
            <a:r>
              <a:rPr lang="en-US" dirty="0" smtClean="0"/>
              <a:t> </a:t>
            </a:r>
            <a:r>
              <a:rPr lang="en-US" dirty="0" err="1" smtClean="0"/>
              <a:t>bicima</a:t>
            </a:r>
            <a:r>
              <a:rPr lang="en-US" dirty="0" smtClean="0"/>
              <a:t>. U </a:t>
            </a:r>
            <a:r>
              <a:rPr lang="en-US" dirty="0" err="1" smtClean="0"/>
              <a:t>svakom</a:t>
            </a:r>
            <a:r>
              <a:rPr lang="en-US" dirty="0" smtClean="0"/>
              <a:t> </a:t>
            </a:r>
            <a:r>
              <a:rPr lang="en-US" dirty="0" err="1" smtClean="0"/>
              <a:t>stanistu</a:t>
            </a:r>
            <a:r>
              <a:rPr lang="en-US" dirty="0" smtClean="0"/>
              <a:t> </a:t>
            </a:r>
            <a:r>
              <a:rPr lang="en-US" dirty="0" err="1" smtClean="0"/>
              <a:t>vladaju</a:t>
            </a:r>
            <a:r>
              <a:rPr lang="en-US" dirty="0" smtClean="0"/>
              <a:t> </a:t>
            </a:r>
            <a:r>
              <a:rPr lang="en-US" dirty="0" err="1" smtClean="0"/>
              <a:t>odredjeni</a:t>
            </a:r>
            <a:r>
              <a:rPr lang="en-US" dirty="0" smtClean="0"/>
              <a:t> </a:t>
            </a:r>
            <a:r>
              <a:rPr lang="en-US" dirty="0" err="1" smtClean="0"/>
              <a:t>uslovi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zivot</a:t>
            </a:r>
            <a:r>
              <a:rPr lang="en-US" dirty="0" smtClean="0"/>
              <a:t>. </a:t>
            </a:r>
            <a:r>
              <a:rPr lang="en-US" dirty="0" err="1" smtClean="0"/>
              <a:t>Biljke</a:t>
            </a:r>
            <a:r>
              <a:rPr lang="en-US" dirty="0" smtClean="0"/>
              <a:t> I </a:t>
            </a:r>
            <a:r>
              <a:rPr lang="en-US" dirty="0" err="1" smtClean="0"/>
              <a:t>zivotinje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naseljavaju</a:t>
            </a:r>
            <a:r>
              <a:rPr lang="en-US" dirty="0" smtClean="0"/>
              <a:t> </a:t>
            </a:r>
            <a:r>
              <a:rPr lang="en-US" dirty="0" err="1" smtClean="0"/>
              <a:t>neko</a:t>
            </a:r>
            <a:r>
              <a:rPr lang="en-US" dirty="0" smtClean="0"/>
              <a:t> </a:t>
            </a:r>
            <a:r>
              <a:rPr lang="en-US" dirty="0" err="1" smtClean="0"/>
              <a:t>staniste</a:t>
            </a:r>
            <a:r>
              <a:rPr lang="en-US" dirty="0" smtClean="0"/>
              <a:t> Cine </a:t>
            </a:r>
            <a:r>
              <a:rPr lang="en-US" b="1" dirty="0" err="1" smtClean="0"/>
              <a:t>zivotnu</a:t>
            </a:r>
            <a:r>
              <a:rPr lang="en-US" b="1" dirty="0" smtClean="0"/>
              <a:t> </a:t>
            </a:r>
            <a:r>
              <a:rPr lang="en-US" b="1" dirty="0" err="1" smtClean="0"/>
              <a:t>zajednicu</a:t>
            </a:r>
            <a:r>
              <a:rPr lang="en-US" b="1" dirty="0" smtClean="0"/>
              <a:t> </a:t>
            </a:r>
            <a:r>
              <a:rPr lang="en-US" dirty="0" err="1" smtClean="0"/>
              <a:t>nekog</a:t>
            </a:r>
            <a:r>
              <a:rPr lang="en-US" dirty="0" smtClean="0"/>
              <a:t> </a:t>
            </a:r>
            <a:r>
              <a:rPr lang="en-US" dirty="0" err="1" smtClean="0"/>
              <a:t>stanista</a:t>
            </a:r>
            <a:r>
              <a:rPr lang="en-US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U </a:t>
            </a:r>
            <a:r>
              <a:rPr lang="en-US" dirty="0" err="1" smtClean="0"/>
              <a:t>nasem</a:t>
            </a:r>
            <a:r>
              <a:rPr lang="en-US" dirty="0" smtClean="0"/>
              <a:t> </a:t>
            </a:r>
            <a:r>
              <a:rPr lang="en-US" dirty="0" err="1" smtClean="0"/>
              <a:t>kraju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se </a:t>
            </a:r>
            <a:r>
              <a:rPr lang="en-US" dirty="0" err="1" smtClean="0"/>
              <a:t>videti</a:t>
            </a:r>
            <a:r>
              <a:rPr lang="en-US" dirty="0" smtClean="0"/>
              <a:t> </a:t>
            </a:r>
            <a:r>
              <a:rPr lang="en-US" dirty="0" err="1" smtClean="0"/>
              <a:t>razlicita</a:t>
            </a:r>
            <a:r>
              <a:rPr lang="en-US" dirty="0" smtClean="0"/>
              <a:t> </a:t>
            </a:r>
            <a:r>
              <a:rPr lang="en-US" dirty="0" err="1" smtClean="0"/>
              <a:t>stanista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odgovarajucim</a:t>
            </a:r>
            <a:r>
              <a:rPr lang="en-US" dirty="0" smtClean="0"/>
              <a:t> </a:t>
            </a:r>
            <a:r>
              <a:rPr lang="en-US" dirty="0" err="1" smtClean="0"/>
              <a:t>zivotnim</a:t>
            </a:r>
            <a:r>
              <a:rPr lang="en-US" dirty="0" smtClean="0"/>
              <a:t> </a:t>
            </a:r>
            <a:r>
              <a:rPr lang="en-US" dirty="0" err="1" smtClean="0"/>
              <a:t>zajednicama</a:t>
            </a:r>
            <a:r>
              <a:rPr lang="en-US" dirty="0" smtClean="0"/>
              <a:t> </a:t>
            </a:r>
            <a:r>
              <a:rPr lang="en-US" dirty="0" err="1" smtClean="0"/>
              <a:t>biljaka</a:t>
            </a:r>
            <a:r>
              <a:rPr lang="en-US" dirty="0" smtClean="0"/>
              <a:t> I </a:t>
            </a:r>
            <a:r>
              <a:rPr lang="en-US" dirty="0" err="1" smtClean="0"/>
              <a:t>zivotinja</a:t>
            </a:r>
            <a:r>
              <a:rPr lang="en-US" dirty="0" smtClean="0"/>
              <a:t>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b="1" dirty="0" err="1" smtClean="0"/>
              <a:t>kopnena</a:t>
            </a:r>
            <a:r>
              <a:rPr lang="en-US" b="1" dirty="0" smtClean="0"/>
              <a:t> I </a:t>
            </a:r>
            <a:r>
              <a:rPr lang="en-US" b="1" dirty="0" err="1" smtClean="0"/>
              <a:t>vodena</a:t>
            </a:r>
            <a:r>
              <a:rPr lang="en-US" b="1" dirty="0" smtClean="0"/>
              <a:t> </a:t>
            </a:r>
            <a:r>
              <a:rPr lang="en-US" b="1" dirty="0" err="1" smtClean="0"/>
              <a:t>stanista</a:t>
            </a:r>
            <a:r>
              <a:rPr lang="en-US" dirty="0" smtClean="0"/>
              <a:t>. I </a:t>
            </a:r>
            <a:r>
              <a:rPr lang="en-US" dirty="0" err="1" smtClean="0"/>
              <a:t>zivotne</a:t>
            </a:r>
            <a:r>
              <a:rPr lang="en-US" dirty="0" smtClean="0"/>
              <a:t> </a:t>
            </a:r>
            <a:r>
              <a:rPr lang="en-US" dirty="0" err="1" smtClean="0"/>
              <a:t>zajednice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73" y="1600200"/>
            <a:ext cx="557762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2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1647">
        <p14:honeycomb/>
      </p:transition>
    </mc:Choice>
    <mc:Fallback xmlns="">
      <p:transition spd="slow" advTm="116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913" y="13716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Kopnene</a:t>
            </a:r>
            <a:r>
              <a:rPr lang="en-US" dirty="0" smtClean="0"/>
              <a:t> I </a:t>
            </a:r>
            <a:r>
              <a:rPr lang="en-US" dirty="0" err="1" smtClean="0"/>
              <a:t>vodene</a:t>
            </a:r>
            <a:r>
              <a:rPr lang="en-US" dirty="0" smtClean="0"/>
              <a:t> </a:t>
            </a:r>
            <a:r>
              <a:rPr lang="en-US" dirty="0" err="1" smtClean="0"/>
              <a:t>zivotne</a:t>
            </a:r>
            <a:r>
              <a:rPr lang="en-US" dirty="0" smtClean="0"/>
              <a:t>  </a:t>
            </a:r>
            <a:r>
              <a:rPr lang="en-US" dirty="0" err="1" smtClean="0"/>
              <a:t>zajednice</a:t>
            </a:r>
            <a:r>
              <a:rPr lang="en-US" dirty="0" smtClean="0"/>
              <a:t> 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 </a:t>
            </a:r>
            <a:r>
              <a:rPr lang="en-US" dirty="0" err="1" smtClean="0"/>
              <a:t>nastale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uticaja</a:t>
            </a:r>
            <a:r>
              <a:rPr lang="en-US" dirty="0" smtClean="0"/>
              <a:t>  </a:t>
            </a:r>
            <a:r>
              <a:rPr lang="en-US" dirty="0" err="1" smtClean="0"/>
              <a:t>coveka</a:t>
            </a:r>
            <a:r>
              <a:rPr lang="en-US" dirty="0" smtClean="0"/>
              <a:t>  </a:t>
            </a:r>
            <a:r>
              <a:rPr lang="en-US" dirty="0" err="1" smtClean="0"/>
              <a:t>jesu</a:t>
            </a:r>
            <a:r>
              <a:rPr lang="en-US" dirty="0" smtClean="0"/>
              <a:t>  </a:t>
            </a:r>
            <a:r>
              <a:rPr lang="en-US" b="1" dirty="0" err="1" smtClean="0"/>
              <a:t>prirodne</a:t>
            </a:r>
            <a:r>
              <a:rPr lang="en-US" b="1" dirty="0" smtClean="0"/>
              <a:t>  </a:t>
            </a:r>
            <a:r>
              <a:rPr lang="en-US" b="1" dirty="0" err="1" smtClean="0"/>
              <a:t>zivotne</a:t>
            </a:r>
            <a:r>
              <a:rPr lang="en-US" b="1" dirty="0" smtClean="0"/>
              <a:t>  </a:t>
            </a:r>
            <a:r>
              <a:rPr lang="en-US" b="1" dirty="0" err="1" smtClean="0"/>
              <a:t>zajednice</a:t>
            </a:r>
            <a:r>
              <a:rPr lang="en-US" b="1" dirty="0" smtClean="0"/>
              <a:t> .</a:t>
            </a:r>
            <a:r>
              <a:rPr lang="en-US" dirty="0" smtClean="0"/>
              <a:t>To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kopnu</a:t>
            </a:r>
            <a:r>
              <a:rPr lang="en-US" dirty="0" smtClean="0"/>
              <a:t> </a:t>
            </a:r>
            <a:r>
              <a:rPr lang="en-US" b="1" dirty="0" err="1" smtClean="0"/>
              <a:t>sume</a:t>
            </a:r>
            <a:r>
              <a:rPr lang="en-US" b="1" dirty="0" smtClean="0"/>
              <a:t>, </a:t>
            </a:r>
            <a:r>
              <a:rPr lang="en-US" b="1" dirty="0" err="1" smtClean="0"/>
              <a:t>livade</a:t>
            </a:r>
            <a:r>
              <a:rPr lang="en-US" b="1" dirty="0" smtClean="0"/>
              <a:t> I </a:t>
            </a:r>
            <a:r>
              <a:rPr lang="en-US" b="1" dirty="0" err="1" smtClean="0"/>
              <a:t>pasnjaci</a:t>
            </a:r>
            <a:r>
              <a:rPr lang="en-US" b="1" dirty="0" smtClean="0"/>
              <a:t>, </a:t>
            </a:r>
            <a:r>
              <a:rPr lang="en-US" dirty="0" smtClean="0"/>
              <a:t>a </a:t>
            </a:r>
            <a:r>
              <a:rPr lang="en-US" dirty="0" err="1" smtClean="0"/>
              <a:t>vodene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b="1" dirty="0" err="1" smtClean="0"/>
              <a:t>reke</a:t>
            </a:r>
            <a:r>
              <a:rPr lang="en-US" b="1" dirty="0" smtClean="0"/>
              <a:t>, </a:t>
            </a:r>
            <a:r>
              <a:rPr lang="en-US" b="1" dirty="0" err="1" smtClean="0"/>
              <a:t>jezera</a:t>
            </a:r>
            <a:r>
              <a:rPr lang="en-US" b="1" dirty="0" smtClean="0"/>
              <a:t>, bare I </a:t>
            </a:r>
            <a:r>
              <a:rPr lang="en-US" b="1" dirty="0" err="1" smtClean="0"/>
              <a:t>mocvare</a:t>
            </a:r>
            <a:r>
              <a:rPr lang="en-US" b="1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Neka</a:t>
            </a:r>
            <a:r>
              <a:rPr lang="en-US" dirty="0" smtClean="0"/>
              <a:t> </a:t>
            </a:r>
            <a:r>
              <a:rPr lang="en-US" dirty="0" err="1" smtClean="0"/>
              <a:t>stanista</a:t>
            </a:r>
            <a:r>
              <a:rPr lang="en-US" dirty="0" smtClean="0"/>
              <a:t> je </a:t>
            </a:r>
            <a:r>
              <a:rPr lang="en-US" dirty="0" err="1" smtClean="0"/>
              <a:t>preuredio</a:t>
            </a:r>
            <a:r>
              <a:rPr lang="en-US" dirty="0" smtClean="0"/>
              <a:t> </a:t>
            </a:r>
            <a:r>
              <a:rPr lang="en-US" dirty="0" err="1" smtClean="0"/>
              <a:t>covek</a:t>
            </a:r>
            <a:r>
              <a:rPr lang="en-US" dirty="0" smtClean="0"/>
              <a:t> da bi </a:t>
            </a:r>
            <a:r>
              <a:rPr lang="en-US" dirty="0" err="1" smtClean="0"/>
              <a:t>gajio</a:t>
            </a:r>
            <a:r>
              <a:rPr lang="en-US" dirty="0" smtClean="0"/>
              <a:t> </a:t>
            </a:r>
            <a:r>
              <a:rPr lang="en-US" dirty="0" err="1" smtClean="0"/>
              <a:t>biljke</a:t>
            </a:r>
            <a:r>
              <a:rPr lang="en-US" dirty="0" smtClean="0"/>
              <a:t> I </a:t>
            </a:r>
            <a:r>
              <a:rPr lang="en-US" dirty="0" err="1" smtClean="0"/>
              <a:t>zivotinje</a:t>
            </a:r>
            <a:r>
              <a:rPr lang="en-US" dirty="0" smtClean="0"/>
              <a:t>.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nastale</a:t>
            </a:r>
            <a:r>
              <a:rPr lang="en-US" dirty="0" smtClean="0"/>
              <a:t> </a:t>
            </a:r>
            <a:r>
              <a:rPr lang="en-US" b="1" dirty="0" err="1" smtClean="0"/>
              <a:t>kultivisane</a:t>
            </a:r>
            <a:r>
              <a:rPr lang="en-US" b="1" dirty="0" smtClean="0"/>
              <a:t> </a:t>
            </a:r>
            <a:r>
              <a:rPr lang="en-US" b="1" dirty="0" err="1" smtClean="0"/>
              <a:t>zivotne</a:t>
            </a:r>
            <a:r>
              <a:rPr lang="en-US" b="1" dirty="0" smtClean="0"/>
              <a:t> </a:t>
            </a:r>
            <a:r>
              <a:rPr lang="en-US" b="1" dirty="0" err="1" smtClean="0"/>
              <a:t>zajednice</a:t>
            </a:r>
            <a:r>
              <a:rPr lang="en-US" b="1" dirty="0" smtClean="0"/>
              <a:t>. </a:t>
            </a:r>
            <a:r>
              <a:rPr lang="en-US" dirty="0" smtClean="0"/>
              <a:t> Na </a:t>
            </a:r>
            <a:r>
              <a:rPr lang="en-US" dirty="0" err="1" smtClean="0"/>
              <a:t>kopnu</a:t>
            </a:r>
            <a:r>
              <a:rPr lang="en-US" dirty="0" smtClean="0"/>
              <a:t> to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obradive</a:t>
            </a:r>
            <a:r>
              <a:rPr lang="en-US" dirty="0" smtClean="0"/>
              <a:t> </a:t>
            </a:r>
            <a:r>
              <a:rPr lang="en-US" dirty="0" err="1" smtClean="0"/>
              <a:t>povrsine</a:t>
            </a:r>
            <a:r>
              <a:rPr lang="en-US" dirty="0" smtClean="0"/>
              <a:t> </a:t>
            </a:r>
            <a:r>
              <a:rPr lang="en-US" b="1" dirty="0" err="1" smtClean="0"/>
              <a:t>njive</a:t>
            </a:r>
            <a:r>
              <a:rPr lang="en-US" b="1" dirty="0" smtClean="0"/>
              <a:t>, </a:t>
            </a:r>
            <a:r>
              <a:rPr lang="en-US" b="1" dirty="0" err="1" smtClean="0"/>
              <a:t>povrtnjaci</a:t>
            </a:r>
            <a:r>
              <a:rPr lang="en-US" b="1" dirty="0" smtClean="0"/>
              <a:t>, </a:t>
            </a:r>
            <a:r>
              <a:rPr lang="en-US" b="1" dirty="0" err="1" smtClean="0"/>
              <a:t>vocnjaci</a:t>
            </a:r>
            <a:r>
              <a:rPr lang="en-US" b="1" dirty="0" smtClean="0"/>
              <a:t> I </a:t>
            </a:r>
            <a:r>
              <a:rPr lang="en-US" b="1" dirty="0" err="1" smtClean="0"/>
              <a:t>vinogradi</a:t>
            </a:r>
            <a:r>
              <a:rPr lang="en-US" b="1" dirty="0" smtClean="0"/>
              <a:t> I </a:t>
            </a:r>
            <a:r>
              <a:rPr lang="en-US" b="1" dirty="0" err="1" smtClean="0"/>
              <a:t>parkovi</a:t>
            </a:r>
            <a:r>
              <a:rPr lang="en-US" b="1" dirty="0" smtClean="0"/>
              <a:t>, </a:t>
            </a:r>
            <a:r>
              <a:rPr lang="en-US" dirty="0" smtClean="0"/>
              <a:t>a </a:t>
            </a:r>
            <a:r>
              <a:rPr lang="en-US" dirty="0" err="1" smtClean="0"/>
              <a:t>kultivisane</a:t>
            </a:r>
            <a:r>
              <a:rPr lang="en-US" dirty="0" smtClean="0"/>
              <a:t> </a:t>
            </a:r>
            <a:r>
              <a:rPr lang="en-US" dirty="0" err="1" smtClean="0"/>
              <a:t>vodene</a:t>
            </a:r>
            <a:r>
              <a:rPr lang="en-US" dirty="0" smtClean="0"/>
              <a:t> </a:t>
            </a:r>
            <a:r>
              <a:rPr lang="en-US" dirty="0" err="1" smtClean="0"/>
              <a:t>zivotne</a:t>
            </a:r>
            <a:r>
              <a:rPr lang="en-US" dirty="0" smtClean="0"/>
              <a:t> </a:t>
            </a:r>
            <a:r>
              <a:rPr lang="en-US" dirty="0" err="1" smtClean="0"/>
              <a:t>zajednice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b="1" dirty="0" err="1" smtClean="0"/>
              <a:t>ribnjaci</a:t>
            </a:r>
            <a:r>
              <a:rPr lang="en-US" b="1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/>
              <a:t>U </a:t>
            </a:r>
            <a:r>
              <a:rPr lang="en-US" dirty="0" err="1" smtClean="0"/>
              <a:t>svakom</a:t>
            </a:r>
            <a:r>
              <a:rPr lang="en-US" dirty="0" smtClean="0"/>
              <a:t> </a:t>
            </a:r>
            <a:r>
              <a:rPr lang="en-US" dirty="0" err="1" smtClean="0"/>
              <a:t>stanistu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zivot</a:t>
            </a:r>
            <a:r>
              <a:rPr lang="en-US" dirty="0" smtClean="0"/>
              <a:t> </a:t>
            </a:r>
            <a:r>
              <a:rPr lang="en-US" dirty="0" err="1" smtClean="0"/>
              <a:t>biljaka</a:t>
            </a:r>
            <a:r>
              <a:rPr lang="en-US" dirty="0" smtClean="0"/>
              <a:t> I </a:t>
            </a:r>
            <a:r>
              <a:rPr lang="en-US" dirty="0" err="1" smtClean="0"/>
              <a:t>zivotinja</a:t>
            </a:r>
            <a:r>
              <a:rPr lang="en-US" dirty="0" smtClean="0"/>
              <a:t> </a:t>
            </a:r>
            <a:r>
              <a:rPr lang="en-US" dirty="0" err="1" smtClean="0"/>
              <a:t>uticu</a:t>
            </a:r>
            <a:r>
              <a:rPr lang="en-US" dirty="0" smtClean="0"/>
              <a:t>: </a:t>
            </a:r>
            <a:r>
              <a:rPr lang="en-US" b="1" dirty="0" err="1" smtClean="0"/>
              <a:t>zemljiste</a:t>
            </a:r>
            <a:r>
              <a:rPr lang="en-US" b="1" dirty="0" smtClean="0"/>
              <a:t>, </a:t>
            </a:r>
            <a:r>
              <a:rPr lang="en-US" b="1" dirty="0" err="1" smtClean="0"/>
              <a:t>vlaznost</a:t>
            </a:r>
            <a:r>
              <a:rPr lang="en-US" b="1" dirty="0" smtClean="0"/>
              <a:t>, </a:t>
            </a:r>
            <a:r>
              <a:rPr lang="en-US" b="1" dirty="0" err="1" smtClean="0"/>
              <a:t>svetlost</a:t>
            </a:r>
            <a:r>
              <a:rPr lang="en-US" b="1" dirty="0" smtClean="0"/>
              <a:t> I </a:t>
            </a:r>
            <a:r>
              <a:rPr lang="en-US" b="1" dirty="0" err="1" smtClean="0"/>
              <a:t>toplota</a:t>
            </a:r>
            <a:r>
              <a:rPr lang="en-US" b="1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b="1" dirty="0" err="1" smtClean="0"/>
              <a:t>Staniste</a:t>
            </a:r>
            <a:r>
              <a:rPr lang="en-US" b="1" dirty="0" smtClean="0"/>
              <a:t> I </a:t>
            </a:r>
            <a:r>
              <a:rPr lang="en-US" b="1" dirty="0" err="1" smtClean="0"/>
              <a:t>zivotna</a:t>
            </a:r>
            <a:r>
              <a:rPr lang="en-US" b="1" dirty="0" smtClean="0"/>
              <a:t> </a:t>
            </a:r>
            <a:r>
              <a:rPr lang="en-US" b="1" dirty="0" err="1" smtClean="0"/>
              <a:t>zajednica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 </a:t>
            </a:r>
            <a:r>
              <a:rPr lang="en-US" b="1" dirty="0" err="1" smtClean="0"/>
              <a:t>medjusobno</a:t>
            </a:r>
            <a:r>
              <a:rPr lang="en-US" b="1" dirty="0" smtClean="0"/>
              <a:t> </a:t>
            </a:r>
            <a:r>
              <a:rPr lang="en-US" b="1" dirty="0" err="1" smtClean="0"/>
              <a:t>povezani</a:t>
            </a:r>
            <a:r>
              <a:rPr lang="en-US" b="1" dirty="0" smtClean="0"/>
              <a:t> u </a:t>
            </a:r>
            <a:r>
              <a:rPr lang="en-US" b="1" dirty="0" err="1" smtClean="0"/>
              <a:t>jednu</a:t>
            </a:r>
            <a:r>
              <a:rPr lang="en-US" b="1" dirty="0" smtClean="0"/>
              <a:t> </a:t>
            </a:r>
            <a:r>
              <a:rPr lang="en-US" b="1" dirty="0" err="1" smtClean="0"/>
              <a:t>celinu</a:t>
            </a:r>
            <a:r>
              <a:rPr lang="en-US" b="1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71" t="-29458" b="-1"/>
          <a:stretch/>
        </p:blipFill>
        <p:spPr>
          <a:xfrm>
            <a:off x="171450" y="3429000"/>
            <a:ext cx="813435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1396">
        <p14:vortex dir="r"/>
      </p:transition>
    </mc:Choice>
    <mc:Fallback xmlns="">
      <p:transition spd="slow" advTm="213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057400"/>
            <a:ext cx="1636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UME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58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2922" y="26670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</a:rPr>
              <a:t>Sume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1" y="3962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Suma je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zivotna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zajednica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drvenastih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zeljastih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biljaka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zivotinja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Biljke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sumi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rasporedjene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spratovima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biti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listopadne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mesovite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cetinarske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94100"/>
            <a:ext cx="2819400" cy="1451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2"/>
          <a:stretch/>
        </p:blipFill>
        <p:spPr>
          <a:xfrm rot="16200000">
            <a:off x="7736949" y="5755749"/>
            <a:ext cx="1143001" cy="909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2"/>
          <a:stretch/>
        </p:blipFill>
        <p:spPr>
          <a:xfrm rot="16200000">
            <a:off x="6515764" y="5829895"/>
            <a:ext cx="1143001" cy="90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2"/>
          <a:stretch/>
        </p:blipFill>
        <p:spPr>
          <a:xfrm rot="16200000">
            <a:off x="5236936" y="5841888"/>
            <a:ext cx="1143001" cy="90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2"/>
          <a:stretch/>
        </p:blipFill>
        <p:spPr>
          <a:xfrm rot="16200000">
            <a:off x="3736451" y="5841888"/>
            <a:ext cx="1143001" cy="909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974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9814">
        <p14:vortex dir="r"/>
      </p:transition>
    </mc:Choice>
    <mc:Fallback xmlns="">
      <p:transition spd="slow" advTm="98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0"/>
            <a:ext cx="916551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0096" y="28881"/>
            <a:ext cx="2323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Livade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1" y="4038600"/>
            <a:ext cx="1641532" cy="1189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419600"/>
            <a:ext cx="3556000" cy="355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1" y="6197600"/>
            <a:ext cx="1158442" cy="66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25840"/>
            <a:ext cx="788831" cy="891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6198801"/>
            <a:ext cx="990600" cy="659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8640" y="1056355"/>
            <a:ext cx="7266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Livade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pasnjaci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zivotne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zajednice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drugih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zeljastih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biljaka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sitnih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zivotinja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poneke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drvenaste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biljke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Livadsko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zemljiste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plodno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vlage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obilje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svetlosti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toplote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8327" y="484453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leptir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1" y="6347358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skakavac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5877" y="541020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zmija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8194" y="103878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zmija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4977" y="495736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pcela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968" y="634943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mis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91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2922">
        <p14:glitter pattern="hexagon"/>
      </p:transition>
    </mc:Choice>
    <mc:Fallback xmlns="">
      <p:transition spd="slow" advTm="129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5717E-6 L 0.0691 0.07146 L -0.06059 0.09944 L 0.09306 0.11263 L -0.03802 0.20837 L 0.10851 0.22155 L -0.04219 0.31707 L 0.11979 0.33973 L 0.01701 0.48797 L 0.16771 0.49352 L 0.00573 0.62673 L -0.14358 0.65125 L -0.11128 0.73358 L -0.30556 0.68501 L -0.28299 0.82377 L -0.42951 0.65125 L -8.33333E-7 -2.25717E-6 Z " pathEditMode="relative" ptsTypes="AAAAAAAAAAAAAAAAA">
                                      <p:cBhvr>
                                        <p:cTn id="22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38912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8600" y="2743200"/>
            <a:ext cx="384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Njive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velike</a:t>
            </a:r>
            <a:r>
              <a:rPr lang="en-US" dirty="0" smtClean="0"/>
              <a:t> </a:t>
            </a:r>
            <a:r>
              <a:rPr lang="en-US" dirty="0" err="1" smtClean="0"/>
              <a:t>povrsine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kojima</a:t>
            </a:r>
            <a:r>
              <a:rPr lang="en-US" dirty="0" smtClean="0"/>
              <a:t> se </a:t>
            </a:r>
            <a:r>
              <a:rPr lang="en-US" dirty="0" err="1" smtClean="0"/>
              <a:t>gaje</a:t>
            </a:r>
            <a:r>
              <a:rPr lang="en-US" dirty="0" smtClean="0"/>
              <a:t> </a:t>
            </a:r>
            <a:r>
              <a:rPr lang="en-US" dirty="0" err="1" smtClean="0"/>
              <a:t>zitarice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biljke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85" y="3429000"/>
            <a:ext cx="4209515" cy="2689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1354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Povrtnjaci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povrsine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kojima</a:t>
            </a:r>
            <a:r>
              <a:rPr lang="en-US" dirty="0" smtClean="0"/>
              <a:t> se </a:t>
            </a: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povrce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27826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Vinograde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podizu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osuncanim</a:t>
            </a:r>
            <a:r>
              <a:rPr lang="en-US" dirty="0" smtClean="0"/>
              <a:t> I </a:t>
            </a:r>
            <a:r>
              <a:rPr lang="en-US" dirty="0" err="1" smtClean="0"/>
              <a:t>suvljim</a:t>
            </a:r>
            <a:r>
              <a:rPr lang="en-US" dirty="0" smtClean="0"/>
              <a:t> </a:t>
            </a:r>
            <a:r>
              <a:rPr lang="en-US" dirty="0" err="1" smtClean="0"/>
              <a:t>mestima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6019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Vocnjaci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povrsine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kojima</a:t>
            </a:r>
            <a:r>
              <a:rPr lang="en-US" dirty="0" smtClean="0"/>
              <a:t> se </a:t>
            </a:r>
            <a:r>
              <a:rPr lang="en-US" dirty="0" err="1" smtClean="0"/>
              <a:t>gaje</a:t>
            </a:r>
            <a:r>
              <a:rPr lang="en-US" dirty="0" smtClean="0"/>
              <a:t> </a:t>
            </a:r>
            <a:r>
              <a:rPr lang="en-US" dirty="0" err="1" smtClean="0"/>
              <a:t>razlicite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povrsine</a:t>
            </a:r>
            <a:r>
              <a:rPr lang="en-US" dirty="0" smtClean="0"/>
              <a:t> </a:t>
            </a:r>
            <a:r>
              <a:rPr lang="en-US" dirty="0" err="1" smtClean="0"/>
              <a:t>voca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2192"/>
            <a:ext cx="4724401" cy="2807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1875"/>
          <a:stretch/>
        </p:blipFill>
        <p:spPr>
          <a:xfrm>
            <a:off x="4495800" y="3471334"/>
            <a:ext cx="4267200" cy="3081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069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87">
        <p14:prism isContent="1"/>
      </p:transition>
    </mc:Choice>
    <mc:Fallback xmlns="">
      <p:transition spd="slow" advTm="105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3244333"/>
            <a:ext cx="16802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Park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34290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Park  je </a:t>
            </a:r>
            <a:r>
              <a:rPr lang="en-US" b="1" dirty="0" err="1" smtClean="0">
                <a:solidFill>
                  <a:schemeClr val="bg1"/>
                </a:solidFill>
              </a:rPr>
              <a:t>kultivisana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zivotna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zajednica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koja</a:t>
            </a:r>
            <a:r>
              <a:rPr lang="en-US" b="1" dirty="0" smtClean="0">
                <a:solidFill>
                  <a:schemeClr val="bg1"/>
                </a:solidFill>
              </a:rPr>
              <a:t> se </a:t>
            </a:r>
            <a:r>
              <a:rPr lang="en-US" b="1" dirty="0" err="1" smtClean="0">
                <a:solidFill>
                  <a:schemeClr val="bg1"/>
                </a:solidFill>
              </a:rPr>
              <a:t>nalazi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uglavnom</a:t>
            </a:r>
            <a:r>
              <a:rPr lang="en-US" b="1" dirty="0" smtClean="0">
                <a:solidFill>
                  <a:schemeClr val="bg1"/>
                </a:solidFill>
              </a:rPr>
              <a:t> u </a:t>
            </a:r>
            <a:r>
              <a:rPr lang="en-US" b="1" dirty="0" err="1" smtClean="0">
                <a:solidFill>
                  <a:schemeClr val="bg1"/>
                </a:solidFill>
              </a:rPr>
              <a:t>gradu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00185"/>
            <a:ext cx="2324100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5574" y="5410200"/>
            <a:ext cx="2324100" cy="1743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7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603">
        <p14:ripple/>
      </p:transition>
    </mc:Choice>
    <mc:Fallback xmlns="">
      <p:transition spd="slow" advTm="66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18245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Reke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429000"/>
            <a:ext cx="335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Reke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su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zivotnr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zajednice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biljaka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I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zivotinja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cije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je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staniste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tekuca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voda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Uslovi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zivota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u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reci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nisu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isti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 u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celom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njenom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toku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Gornji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tok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reke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prepoznaje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se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po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brzoj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bistroj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, I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hladnoj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vodi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, u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srednjem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je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nesto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mirnija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I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toplija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, a u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donjem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toku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je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mirna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, 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providna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I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toplija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voda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0" b="100000" l="45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8437" y="4343491"/>
            <a:ext cx="2004104" cy="835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993083"/>
            <a:ext cx="1828800" cy="857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24" b="97557" l="2002" r="99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91039"/>
            <a:ext cx="685800" cy="449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211" b="894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30" y="5221425"/>
            <a:ext cx="558332" cy="417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17989"/>
            <a:ext cx="2543175" cy="1800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148" y="1540995"/>
            <a:ext cx="3774948" cy="282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30" y="2391039"/>
            <a:ext cx="1676400" cy="12900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4703" y="285139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kormoran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4783" y="277082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zaba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2236" y="3537466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Divlja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patka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623735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saran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0362" y="5454135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Recna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skoljka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6873" y="4185329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som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01000" y="160200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roda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250" b="100000" l="3500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012083"/>
            <a:ext cx="1085155" cy="10851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01966" y="5245447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Vilin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konjic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88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93" y="1623422"/>
            <a:ext cx="1379607" cy="148719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680239" y="29554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caplja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728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694">
        <p14:ripple/>
      </p:transition>
    </mc:Choice>
    <mc:Fallback xmlns="">
      <p:transition spd="slow" advTm="506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9408E-6 C -0.00277 -3.9408E-6 -0.00573 -3.9408E-6 -0.0085 -3.9408E-6 C -0.02517 0.01388 -0.00677 0.00231 -0.02118 0.00185 C -0.03941 0.00139 -0.05781 0.00324 -0.07604 0.00393 C -0.07795 0.00254 -0.07968 -3.9408E-6 -0.08177 -3.9408E-6 C -0.08316 -3.9408E-6 -0.08333 0.00301 -0.08455 0.00393 C -0.09027 0.00786 -0.09791 0.00971 -0.10416 0.01133 C -0.12222 0.00879 -0.13177 0.00347 -0.14791 0.00578 C -0.15625 -0.00601 -0.15312 -0.0037 -0.17743 0.00393 C -0.18455 0.00601 -0.18871 0.01619 -0.19444 0.02081 C -0.19826 0.02405 -0.20416 0.02451 -0.2085 0.02636 C -0.23177 0.02405 -0.25243 0.02475 -0.27326 0.01133 C -0.30729 0.01272 -0.3408 0.01573 -0.37465 0.01873 C -0.39062 0.01758 -0.40677 0.01781 -0.42257 0.01503 C -0.42448 0.0148 -0.42517 0.0111 -0.42673 0.00948 C -0.43264 0.00301 -0.43784 -0.00185 -0.44514 -0.00555 C -0.48264 -0.00439 -0.50243 -0.00393 -0.53385 0.00185 C -0.54809 0.00902 -0.56059 0.01156 -0.57604 0.01318 C -0.5934 0.01873 -0.61632 0.02521 -0.62951 0.00763 L -0.60416 0.06383 L -0.13385 0.08071 L 0.03525 0.07886 L 5.55556E-7 -3.9408E-6 Z " pathEditMode="relative" ptsTypes="ffffffffffffffffffAAAA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2.59019E-7 C 0.00313 -0.01457 -0.00086 -0.02266 0.0099 -0.02983 C 0.01789 -0.04117 0.03698 -0.03793 0.04653 -0.02983 C 0.05122 -0.0259 0.06198 -0.02243 0.06198 -0.02243 C 0.07101 -0.03376 0.08143 -0.04255 0.09306 -0.04857 C 0.10226 -0.0444 0.1132 -0.03931 0.12258 -0.03746 C 0.12865 -0.03862 0.13508 -0.03839 0.14098 -0.04117 C 0.14237 -0.04186 0.14133 -0.04533 0.14237 -0.04672 C 0.1448 -0.04995 0.1481 -0.0518 0.15087 -0.05435 C 0.15226 -0.0555 0.15504 -0.05805 0.15504 -0.05805 C 0.15782 -0.05735 0.16077 -0.05712 0.16355 -0.0562 C 0.16494 -0.05573 0.16633 -0.05481 0.16771 -0.05435 C 0.1724 -0.05296 0.18178 -0.05065 0.18178 -0.05065 C 0.18994 -0.05273 0.19758 -0.05573 0.20573 -0.05805 C 0.20712 -0.0592 0.20903 -0.0599 0.2099 -0.06175 C 0.21094 -0.06383 0.20973 -0.06776 0.21129 -0.06938 C 0.21251 -0.07054 0.21407 -0.06776 0.21563 -0.06753 C 0.22223 -0.06637 0.22865 -0.06614 0.23525 -0.06545 C 0.2441 -0.0636 0.25313 -0.0629 0.26198 -0.0599 C 0.26476 -0.05042 0.26285 -0.05689 0.26633 -0.04302 C 0.26685 -0.04117 0.2665 -0.03862 0.26771 -0.03746 C 0.2731 -0.03261 0.27917 -0.03099 0.28455 -0.02613 C 0.2981 -0.03053 0.30192 -0.0333 0.31841 -0.02798 C 0.32466 -0.0259 0.32952 -0.01896 0.33525 -0.0148 C 0.33994 -0.00555 0.34376 0.00578 0.35226 0.00948 C 0.36146 0.01758 0.36598 0.0155 0.379 0.01688 C 0.38629 0.02058 0.38212 0.01804 0.39167 0.02636 C 0.39306 0.02752 0.39445 0.02891 0.39584 0.03007 C 0.39723 0.03122 0.40001 0.03377 0.40001 0.03377 C 0.40383 0.04834 0.40417 0.0414 0.40001 0.05458 C 0.39931 0.06082 0.39723 0.06684 0.39723 0.07331 C 0.39723 0.08349 0.39914 0.09343 0.40001 0.10338 C 0.39914 0.10962 0.39914 0.11633 0.39723 0.12211 C 0.39671 0.12396 0.39428 0.1228 0.39306 0.12396 C 0.39167 0.12535 0.39115 0.12766 0.39028 0.12951 C 0.38924 0.13506 0.38907 0.14107 0.38733 0.14639 C 0.38542 0.15171 0.37535 0.15287 0.37188 0.15402 C 0.36702 0.15842 0.36528 0.1642 0.3606 0.16906 C 0.35799 0.17183 0.35504 0.17391 0.35226 0.17646 C 0.34601 0.18201 0.33525 0.18201 0.3283 0.18386 C 0.32448 0.18895 0.32327 0.18941 0.32258 0.19889 C 0.32223 0.20398 0.32258 0.21022 0.32535 0.21392 C 0.32848 0.21785 0.33369 0.21739 0.33803 0.21785 C 0.35122 0.21901 0.36442 0.21901 0.37761 0.2197 C 0.39046 0.22317 0.38872 0.22618 0.40296 0.22155 C 0.40938 0.20421 0.40452 0.20791 0.41424 0.20467 C 0.41893 0.1982 0.42223 0.19588 0.42535 0.18779 C 0.44133 0.18848 0.4573 0.1901 0.47327 0.18964 C 0.48837 0.18918 0.46789 0.18155 0.48178 0.18779 C 0.49428 0.18386 0.49758 0.18108 0.51129 0.18594 C 0.5132 0.18663 0.51389 0.1901 0.51563 0.19149 C 0.51737 0.19265 0.51928 0.19265 0.52119 0.19334 C 0.52987 0.18779 0.53785 0.19218 0.54792 0.19334 C 0.5533 0.20005 0.55383 0.20791 0.55782 0.21577 C 0.55834 0.21762 0.55886 0.2197 0.55921 0.22155 C 0.55973 0.22456 0.56077 0.23404 0.5606 0.23081 C 0.5599 0.21207 0.56077 0.19241 0.55643 0.17461 C 0.55001 0.14871 0.55487 0.17368 0.54792 0.15009 C 0.54532 0.14107 0.54428 0.13067 0.54098 0.12211 C 0.5323 0.09968 0.5231 0.0784 0.51129 0.05828 C 0.5073 0.04232 0.49462 0.02845 0.48594 0.01688 C 0.4816 0.0111 0.47883 0.00185 0.47466 -0.0037 C 0.47084 -0.00879 0.46598 -0.01203 0.46198 -0.01688 C 0.46077 -0.01827 0.46042 -0.02104 0.45921 -0.02243 C 0.4441 -0.03978 0.42119 -0.04209 0.40296 -0.0525 C 0.35469 -0.05042 0.31372 -0.04672 0.26771 -0.04117 C 0.26355 -0.04001 0.25903 -0.03931 0.25504 -0.03746 C 0.25244 -0.03631 0.25053 -0.03261 0.24792 -0.03168 C 0.22327 -0.02243 0.19202 -0.02289 0.16771 -0.01688 C 0.15383 -0.01341 0.14063 -0.00809 0.12692 -0.0037 C 0.11372 0.00069 0.09931 2.59019E-7 0.08594 0.00208 C 0.03855 -0.00254 0.04619 -0.00671 6.38889E-6 2.59019E-7 Z " pathEditMode="relative" ptsTypes="ffffffffffffffffffffffffffffffffffffffffffffffffffffffffffffffffffffffff">
                                      <p:cBhvr>
                                        <p:cTn id="19" dur="6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61425E-6 C -0.01666 -0.00578 -0.0342 -0.00878 -0.05069 -0.01503 C -0.06493 -0.00809 -0.05086 -0.01433 -0.08593 -0.0111 C -0.10677 -0.00948 -0.12708 -0.00092 -0.14791 0.00162 C -0.16059 0.00532 -0.17309 0.01041 -0.18593 0.01319 C -0.19323 0.01804 -0.20052 0.01874 -0.2085 0.02082 C -0.23854 0.01342 -0.2243 0.01573 -0.25069 0.01319 C -0.25573 0.00972 -0.25989 0.00532 -0.26475 0.00162 C -0.2684 -0.00092 -0.27604 -0.00578 -0.27604 -0.00578 C -0.30139 -0.00462 -0.32691 -0.00647 -0.35208 -0.00208 C -0.36336 0.00024 -0.37448 0.00833 -0.38593 0.01134 C -0.39826 0.02221 -0.41909 0.02799 -0.43385 0.03007 C -0.46302 0.03978 -0.49843 0.03285 -0.52812 0.03007 C -0.5375 0.03076 -0.54687 0.0303 -0.55625 0.03192 C -0.55798 0.03215 -0.55902 0.0347 -0.56059 0.03585 C -0.56284 0.03747 -0.5651 0.03863 -0.56753 0.03955 C -0.57118 0.04117 -0.57882 0.04325 -0.57882 0.04325 C -0.59618 0.05805 -0.60399 0.08534 -0.62812 0.0865 C -0.6526 0.08766 -0.67691 0.08766 -0.70139 0.08835 C -0.70885 0.08904 -0.71649 0.08858 -0.72395 0.0902 C -0.72569 0.09043 -0.72656 0.09321 -0.72812 0.0939 C -0.7309 0.09506 -0.73385 0.09506 -0.73663 0.09575 C -0.75017 0.09459 -0.76389 0.09459 -0.77743 0.09205 C -0.7934 0.08904 -0.80989 0.08002 -0.82534 0.07332 C -0.84496 0.05597 -0.82882 0.06083 -0.86475 0.05828 C -0.93194 0.02961 -1.00555 0.05019 -1.07604 0.0488 C -1.08941 0.03631 -1.08194 0.04071 -1.09861 0.03585 C -1.10885 0.02845 -1.11336 0.02753 -1.11979 0.01689 C -1.12187 0.01342 -1.12534 0.00579 -1.12534 0.00579 C -1.12413 -0.01942 -1.12448 -0.0555 -1.10989 -0.07493 C -1.10764 -0.08418 -1.10486 -0.10406 -1.1 -0.11054 C -1.09652 -0.1154 -1.09236 -0.1191 -1.08871 -0.12372 C -1.08333 -0.13066 -1.08298 -0.1376 -1.07604 -0.14061 C -1.07343 -0.15009 -1.07239 -0.14986 -1.06475 -0.15194 C -1.05816 -0.15633 -1.05642 -0.15934 -1.0493 -0.16119 C -1.03593 -0.17044 -1.01753 -0.17021 -1.00277 -0.17252 C -0.98923 -0.18455 -0.97118 -0.179 -0.95625 -0.17807 C -0.89514 -0.18085 -0.83663 -0.18547 -0.77604 -0.182 C -0.76996 -0.17645 -0.76579 -0.17876 -0.7592 -0.182 C -0.7302 -0.16836 -0.6927 -0.179 -0.66059 -0.17622 C -0.60868 -0.19333 -0.51493 -0.18616 -0.47187 -0.18755 C -0.46996 -0.1894 -0.4677 -0.19079 -0.46614 -0.1931 C -0.45729 -0.20721 -0.47361 -0.19102 -0.46059 -0.20258 C -0.41232 -0.18709 -0.36215 -0.18663 -0.31267 -0.18385 C -0.30434 -0.18293 -0.29166 -0.17715 -0.28454 -0.18385 C -0.2677 -0.17668 -0.28489 -0.18339 -0.24218 -0.17992 C -0.19461 -0.17599 -0.14791 -0.17368 -0.1 -0.17252 C -0.09253 -0.17321 -0.08489 -0.17275 -0.07743 -0.17437 C -0.07309 -0.1753 -0.06475 -0.17992 -0.06475 -0.17992 C -0.05104 -0.17853 -0.0375 -0.17645 -0.02395 -0.17437 C -0.01302 -0.16743 -0.00069 -0.16836 0.01129 -0.16697 C 0.03004 -0.16211 0.02153 -0.16396 0.03664 -0.16119 C 0.04167 -0.15703 0.04653 -0.15633 0.05209 -0.15379 C 0.05539 -0.14061 0.06528 -0.13667 0.07327 -0.12927 C 0.08247 -0.111 0.0823 -0.08603 0.08733 -0.06567 C 0.0849 -0.04394 0.08455 -0.03769 0.07605 -0.02058 C 0.07414 -0.01688 0.06997 -0.01618 0.06754 -0.01295 C 0.06285 0.00579 0.03664 -0.00254 0.02257 6.61425E-6 C 0.0198 -0.00138 0.01407 -0.00369 0.01407 -0.00369 L -1.11111E-6 6.61425E-6 Z " pathEditMode="relative" ptsTypes="ffffffffffffffffffffffffffffffffffffffffffffffffffffffffffAf">
                                      <p:cBhvr>
                                        <p:cTn id="23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68363E-6 C 0.01736 -0.00786 0.04427 -0.00069 0.06094 -1.68363E-6 C 0.08299 0.00093 0.10538 0.00116 0.12743 0.00185 C 0.19896 -0.00786 0.27014 -0.00671 0.34201 -0.00786 C 0.34844 -0.00994 0.35556 -0.00925 0.36215 -0.01156 C 0.36632 -0.01318 0.36979 -0.01757 0.37396 -0.01942 C 0.39844 -0.04116 0.43906 -0.04995 0.46806 -0.05412 C 0.48351 -0.05157 0.49965 -0.05088 0.51441 -0.05805 C 0.52222 -0.06845 0.52934 -0.06868 0.54063 -0.07146 C 0.57778 -0.07077 0.61511 -0.07077 0.65226 -0.06961 C 0.66771 -0.06915 0.66511 -0.07007 0.67396 -0.06568 C 0.69514 -0.06799 0.70938 -0.06938 0.72899 -0.07354 C 0.73767 -0.07539 0.74896 -0.08164 0.75799 -0.08302 C 0.77222 -0.0851 0.78681 -0.08557 0.80139 -0.08696 C 0.80972 -0.08349 0.82899 -0.09759 0.83924 -0.09852 C 0.87761 -0.10199 0.92761 -0.10314 0.96649 -0.1043 C 0.99219 -0.11794 0.99514 -0.1198 1.02465 -0.12373 C 1.03802 -0.11725 1.0559 -0.11702 1.06962 -0.11586 C 1.07431 -0.10638 1.07639 -0.09412 1.08125 -0.0851 C 1.08264 -0.0821 1.08507 -0.08002 1.08681 -0.07724 C 1.09132 -0.0703 1.09392 -0.06244 1.09844 -0.05597 C 1.10226 -0.04001 1.11181 -0.03076 1.12014 -0.01942 C 1.12344 -0.01526 1.12379 -0.00879 1.12587 -0.00393 C 1.12795 0.00046 1.13004 0.00509 1.13177 0.00948 C 1.13854 0.04741 1.13629 0.02914 1.13767 0.10037 C 1.1375 0.1154 1.14879 0.34181 1.12761 0.4149 C 1.12708 0.41883 1.12726 0.42299 1.12587 0.42646 C 1.12465 0.4297 1.12101 0.43085 1.12014 0.43432 C 1.11806 0.44357 1.11927 0.45398 1.11719 0.46323 C 1.1125 0.48636 1.10347 0.50671 1.09427 0.52706 C 1.08767 0.5414 1.08802 0.54348 1.07674 0.54811 C 1.07292 0.54972 1.06511 0.55389 1.06511 0.55389 C 1.06094 0.56198 1.05799 0.56198 1.05052 0.5636 C 1.02674 0.56892 1.00521 0.57933 0.98108 0.58095 C 0.91649 0.58511 0.88681 0.58372 0.80729 0.58488 C 0.78854 0.58626 0.75521 0.59806 0.74063 0.58488 C 0.73021 0.58811 0.72066 0.5821 0.71024 0.58488 C 0.61441 0.57123 0.51771 0.58696 0.42153 0.57909 C 0.36667 0.58441 0.31563 0.58118 0.25938 0.57909 C 0.2066 0.57979 0.15399 0.58164 0.10139 0.58095 C 0.09879 0.58095 0.09688 0.57748 0.09427 0.57724 C 0.0724 0.57447 0.04219 0.58349 0.02031 0.58488 C -0.00903 0.58071 -0.03976 0.58187 -0.06805 0.57146 C -0.07743 0.55897 -0.06597 0.57216 -0.08403 0.56175 C -0.08715 0.5599 -0.08976 0.55643 -0.09271 0.55389 C -0.09687 0.55019 -0.10243 0.54996 -0.10729 0.54811 C -0.11007 0.54579 -0.11354 0.5451 -0.11597 0.54232 C -0.12309 0.53469 -0.12934 0.52521 -0.13628 0.51735 C -0.14028 0.50347 -0.14705 0.48728 -0.15642 0.47872 C -0.1599 0.47109 -0.16371 0.46369 -0.16667 0.4556 C -0.16962 0.44797 -0.17118 0.43895 -0.17535 0.43247 C -0.18073 0.42415 -0.18646 0.41605 -0.19132 0.40726 C -0.19323 0.40379 -0.19392 0.3994 -0.19566 0.3957 C -0.20295 0.38113 -0.2125 0.36772 -0.22309 0.35708 C -0.22569 0.3476 -0.22795 0.34297 -0.23333 0.3358 C -0.23576 0.32146 -0.23976 0.30759 -0.24201 0.29325 C -0.24323 0.28492 -0.24323 0.27637 -0.24496 0.26827 C -0.24618 0.26272 -0.24878 0.25786 -0.25069 0.25278 C -0.25174 0.25023 -0.25365 0.24514 -0.25365 0.24514 C -0.25555 0.22988 -0.25642 0.22711 -0.25503 0.21045 C -0.25382 0.1797 -0.25347 0.17923 -0.2493 0.15634 C -0.24861 0.14501 -0.24826 0.11656 -0.24062 0.10615 C -0.23837 0.10315 -0.23472 0.10268 -0.23194 0.10037 C -0.22483 0.08811 -0.22309 0.07933 -0.21163 0.07516 C -0.21024 0.07331 -0.20885 0.071 -0.20729 0.06938 C -0.20503 0.06707 -0.20208 0.06614 -0.2 0.0636 C -0.19861 0.06198 -0.19826 0.05944 -0.19705 0.05782 C -0.19201 0.05111 -0.19167 0.05227 -0.18542 0.05019 C -0.18333 0.04579 -0.1776 0.03654 -0.17396 0.03469 C -0.16649 0.03099 -0.15069 0.02683 -0.15069 0.02683 C -0.14149 0.01897 -0.11198 0.0155 -0.1 0.01156 C -0.03715 -0.00925 -0.03767 0.03562 -0.03767 0.00578 L 0.0158 -0.00578 L 0.05781 -0.00393 L -0.02743 0.0037 L 0.02309 -0.02521 L 0.04184 0.00763 L 0.0724 -0.01549 L 0.10139 -0.00786 L 0.16372 0.0037 L 0.18386 -1.68363E-6 L 0.20573 -0.00971 C 0.13438 -0.01064 0.07083 -0.0148 0.00139 -0.01757 C -0.01042 -0.01966 -0.02205 -0.02914 -0.03333 -0.02914 C -0.0276 -0.01179 -0.01979 0.00486 -0.01597 0.02313 C -0.01528 0.02637 -0.02101 0.02243 -0.02309 0.02105 C -0.02483 0.01989 -0.02552 0.01619 -0.02743 0.01527 C -0.0349 0.01203 -0.04288 0.01064 -0.05069 0.00948 C -0.07708 0.00532 -0.09583 0.0037 -0.12465 0.0037 L -0.08698 0.03654 L -0.15642 0.05019 L 0.00573 -0.01156 L 0.07396 -0.01364 L 0.09861 0.0037 L 0.12014 0.01341 L 0.18993 -0.01156 L 0.20295 -0.01156 L 0.23629 -1.68363E-6 L 0.27691 -0.00208 C 0.29653 -0.00324 0.31632 -0.00347 0.33611 -0.00578 C 0.33785 -0.00601 0.33889 -0.00856 0.34063 -0.00971 C 0.34288 -0.01133 0.34514 -0.01341 0.34792 -0.01364 C 0.36406 -0.0148 0.38056 -0.01364 0.39705 -0.01364 " pathEditMode="relative" ptsTypes="fffffffffffffffffffffffffffffffffffffffffffffffffffffffffffffffffffffffAAAAAAAAAAfffffffAAAAAAAAAAffffA">
                                      <p:cBhvr>
                                        <p:cTn id="27" dur="10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028E-8 L 0.04635 -0.01179 L 0.0783 -0.00208 L 0.12031 -0.00786 L 0.14791 3.70028E-8 L 0.17396 -0.01549 L 0.20729 -0.00393 L 0.25798 -0.00393 L 0.29271 0.00949 L 0.31736 0.00578 L 0.34201 0.00578 L 0.35225 0.07123 L 0.01024 0.10037 L 1.38889E-6 3.70028E-8 Z " pathEditMode="relative" ptsTypes="AAAAAAAAAAAAAA">
                                      <p:cBhvr>
                                        <p:cTn id="31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38100"/>
            <a:ext cx="9194800" cy="689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4360193"/>
            <a:ext cx="22942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Jezera</a:t>
            </a:r>
            <a:endParaRPr lang="en-US" sz="6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5410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Jezera</a:t>
            </a:r>
            <a:r>
              <a:rPr lang="en-US" dirty="0" smtClean="0"/>
              <a:t> </a:t>
            </a:r>
            <a:r>
              <a:rPr lang="en-US" dirty="0" err="1" smtClean="0"/>
              <a:t>nastanjuju</a:t>
            </a:r>
            <a:r>
              <a:rPr lang="en-US" dirty="0" smtClean="0"/>
              <a:t> </a:t>
            </a:r>
            <a:r>
              <a:rPr lang="en-US" dirty="0" err="1" smtClean="0"/>
              <a:t>biljke</a:t>
            </a:r>
            <a:r>
              <a:rPr lang="en-US" dirty="0" smtClean="0"/>
              <a:t> I </a:t>
            </a:r>
            <a:r>
              <a:rPr lang="en-US" dirty="0" err="1" smtClean="0"/>
              <a:t>zivotinje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mozemo</a:t>
            </a:r>
            <a:r>
              <a:rPr lang="en-US" dirty="0" smtClean="0"/>
              <a:t> </a:t>
            </a:r>
            <a:r>
              <a:rPr lang="en-US" dirty="0" err="1" smtClean="0"/>
              <a:t>sresti</a:t>
            </a:r>
            <a:r>
              <a:rPr lang="en-US" dirty="0" smtClean="0"/>
              <a:t> u </a:t>
            </a:r>
            <a:r>
              <a:rPr lang="en-US" dirty="0" err="1" smtClean="0"/>
              <a:t>donjim</a:t>
            </a:r>
            <a:r>
              <a:rPr lang="en-US" dirty="0" smtClean="0"/>
              <a:t> </a:t>
            </a:r>
            <a:r>
              <a:rPr lang="en-US" dirty="0" err="1" smtClean="0"/>
              <a:t>tokovima</a:t>
            </a:r>
            <a:r>
              <a:rPr lang="en-US" dirty="0" smtClean="0"/>
              <a:t> </a:t>
            </a:r>
            <a:r>
              <a:rPr lang="en-US" dirty="0" err="1" smtClean="0"/>
              <a:t>reka</a:t>
            </a:r>
            <a:r>
              <a:rPr lang="en-US" dirty="0" smtClean="0"/>
              <a:t> I pored </a:t>
            </a:r>
            <a:r>
              <a:rPr lang="en-US" dirty="0" err="1" smtClean="0"/>
              <a:t>bara</a:t>
            </a:r>
            <a:r>
              <a:rPr lang="en-US" dirty="0" smtClean="0"/>
              <a:t>. U </a:t>
            </a:r>
            <a:r>
              <a:rPr lang="en-US" dirty="0" err="1" smtClean="0"/>
              <a:t>jezerima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najbrojnije</a:t>
            </a:r>
            <a:r>
              <a:rPr lang="en-US" dirty="0" smtClean="0"/>
              <a:t> </a:t>
            </a:r>
            <a:r>
              <a:rPr lang="en-US" dirty="0" err="1" smtClean="0"/>
              <a:t>alge</a:t>
            </a:r>
            <a:r>
              <a:rPr lang="en-US" dirty="0" smtClean="0"/>
              <a:t>. </a:t>
            </a:r>
            <a:r>
              <a:rPr lang="en-US" dirty="0" err="1" smtClean="0"/>
              <a:t>Poseban</a:t>
            </a:r>
            <a:r>
              <a:rPr lang="en-US" dirty="0" smtClean="0"/>
              <a:t> </a:t>
            </a:r>
            <a:r>
              <a:rPr lang="en-US" dirty="0" err="1" smtClean="0"/>
              <a:t>ukras</a:t>
            </a:r>
            <a:r>
              <a:rPr lang="en-US" dirty="0" smtClean="0"/>
              <a:t> </a:t>
            </a:r>
            <a:r>
              <a:rPr lang="en-US" dirty="0" err="1" smtClean="0"/>
              <a:t>jezerima</a:t>
            </a:r>
            <a:r>
              <a:rPr lang="en-US" dirty="0" smtClean="0"/>
              <a:t> </a:t>
            </a:r>
            <a:r>
              <a:rPr lang="en-US" dirty="0" err="1" smtClean="0"/>
              <a:t>daju</a:t>
            </a:r>
            <a:r>
              <a:rPr lang="en-US" dirty="0" smtClean="0"/>
              <a:t> </a:t>
            </a:r>
            <a:r>
              <a:rPr lang="en-US" dirty="0" err="1" smtClean="0"/>
              <a:t>labudovi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428" l="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75856"/>
            <a:ext cx="2209800" cy="1561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43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782">
        <p14:ripple/>
      </p:transition>
    </mc:Choice>
    <mc:Fallback xmlns="">
      <p:transition spd="slow" advTm="107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|1.3|1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2.5|2.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3|2.7|2.5|7|11.3|6.9|6.9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0.2|2|2.7|2.5|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611</TotalTime>
  <Words>444</Words>
  <Application>Microsoft Office PowerPoint</Application>
  <PresentationFormat>On-screen Show (4:3)</PresentationFormat>
  <Paragraphs>75</Paragraphs>
  <Slides>11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3" baseType="lpstr">
      <vt:lpstr>Waveform</vt:lpstr>
      <vt:lpstr>Stanista i  zivotne zajednice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Deltalight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Stanista i  zivotne zajednice</dc:title>
  <dc:creator>Sale</dc:creator>
  <cp:lastModifiedBy>Sale</cp:lastModifiedBy>
  <cp:revision>55</cp:revision>
  <dcterms:created xsi:type="dcterms:W3CDTF">2013-02-02T17:40:11Z</dcterms:created>
  <dcterms:modified xsi:type="dcterms:W3CDTF">2013-02-05T22:08:51Z</dcterms:modified>
</cp:coreProperties>
</file>