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2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996160">
            <a:off x="1905000" y="3124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Srbija</a:t>
            </a:r>
            <a:r>
              <a:rPr lang="en-US" sz="4800" dirty="0" smtClean="0">
                <a:solidFill>
                  <a:srgbClr val="FFFF00"/>
                </a:solidFill>
              </a:rPr>
              <a:t> i Beograd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1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Srbija</a:t>
            </a:r>
            <a:r>
              <a:rPr lang="en-US" sz="3200" dirty="0" smtClean="0">
                <a:solidFill>
                  <a:srgbClr val="FF0000"/>
                </a:solidFill>
              </a:rPr>
              <a:t> se </a:t>
            </a:r>
            <a:r>
              <a:rPr lang="en-US" sz="3200" dirty="0" err="1" smtClean="0">
                <a:solidFill>
                  <a:srgbClr val="FF0000"/>
                </a:solidFill>
              </a:rPr>
              <a:t>nalazi</a:t>
            </a:r>
            <a:r>
              <a:rPr lang="en-US" sz="3200" dirty="0" smtClean="0">
                <a:solidFill>
                  <a:srgbClr val="FF0000"/>
                </a:solidFill>
              </a:rPr>
              <a:t> u </a:t>
            </a:r>
            <a:r>
              <a:rPr lang="en-US" sz="3200" dirty="0" err="1" smtClean="0">
                <a:solidFill>
                  <a:srgbClr val="FF0000"/>
                </a:solidFill>
              </a:rPr>
              <a:t>Evropi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jugoistocnom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delu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balkanskom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poluostrvu.Mi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imamo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dobar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polozaj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jer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svih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strana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prolaze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putnici</a:t>
            </a:r>
            <a:r>
              <a:rPr lang="en-US" sz="3200" dirty="0" smtClean="0">
                <a:solidFill>
                  <a:srgbClr val="FF0000"/>
                </a:solidFill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</a:rPr>
              <a:t>placaju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putarinu</a:t>
            </a:r>
            <a:r>
              <a:rPr lang="en-US" sz="3200" dirty="0" smtClean="0">
                <a:solidFill>
                  <a:srgbClr val="FF0000"/>
                </a:solidFill>
              </a:rPr>
              <a:t> I </a:t>
            </a:r>
            <a:r>
              <a:rPr lang="en-US" sz="3200" dirty="0" err="1" smtClean="0">
                <a:solidFill>
                  <a:srgbClr val="FF0000"/>
                </a:solidFill>
              </a:rPr>
              <a:t>tako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nasa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drzava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dobija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novac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koji</a:t>
            </a:r>
            <a:r>
              <a:rPr lang="en-US" sz="3200" dirty="0" smtClean="0">
                <a:solidFill>
                  <a:srgbClr val="FF0000"/>
                </a:solidFill>
              </a:rPr>
              <a:t> se </a:t>
            </a:r>
            <a:r>
              <a:rPr lang="en-US" sz="3200" dirty="0" err="1" smtClean="0">
                <a:solidFill>
                  <a:srgbClr val="FF0000"/>
                </a:solidFill>
              </a:rPr>
              <a:t>koristi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za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pravljenje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parkova,skola,kulturnih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ustanova</a:t>
            </a:r>
            <a:r>
              <a:rPr lang="en-US" sz="3200" dirty="0" smtClean="0">
                <a:solidFill>
                  <a:srgbClr val="FF0000"/>
                </a:solidFill>
              </a:rPr>
              <a:t>…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865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Srbija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takodje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ima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dobar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polozaj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zbog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dve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reke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koje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prolaze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kroz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nasu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drzavu</a:t>
            </a:r>
            <a:r>
              <a:rPr lang="en-US" sz="3200" dirty="0" smtClean="0">
                <a:solidFill>
                  <a:srgbClr val="FFFF00"/>
                </a:solidFill>
              </a:rPr>
              <a:t> I </a:t>
            </a:r>
            <a:r>
              <a:rPr lang="en-US" sz="3200" dirty="0" err="1" smtClean="0">
                <a:solidFill>
                  <a:srgbClr val="FFFF00"/>
                </a:solidFill>
              </a:rPr>
              <a:t>zato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mnogi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osvajaci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hteli</a:t>
            </a:r>
            <a:r>
              <a:rPr lang="en-US" sz="3200" dirty="0" smtClean="0">
                <a:solidFill>
                  <a:srgbClr val="FFFF00"/>
                </a:solidFill>
              </a:rPr>
              <a:t> da </a:t>
            </a:r>
            <a:r>
              <a:rPr lang="en-US" sz="3200" dirty="0" err="1" smtClean="0">
                <a:solidFill>
                  <a:srgbClr val="FFFF00"/>
                </a:solidFill>
              </a:rPr>
              <a:t>osvoje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nasu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drzavu.Mi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smo</a:t>
            </a:r>
            <a:r>
              <a:rPr lang="en-US" sz="3200" dirty="0" smtClean="0">
                <a:solidFill>
                  <a:srgbClr val="FFFF00"/>
                </a:solidFill>
              </a:rPr>
              <a:t> vise </a:t>
            </a:r>
            <a:r>
              <a:rPr lang="en-US" sz="3200" dirty="0" err="1" smtClean="0">
                <a:solidFill>
                  <a:srgbClr val="FFFF00"/>
                </a:solidFill>
              </a:rPr>
              <a:t>puta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bili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napadani</a:t>
            </a:r>
            <a:r>
              <a:rPr lang="en-US" sz="3200" dirty="0" smtClean="0">
                <a:solidFill>
                  <a:srgbClr val="FFFF00"/>
                </a:solidFill>
              </a:rPr>
              <a:t> I </a:t>
            </a:r>
            <a:r>
              <a:rPr lang="en-US" sz="3200" dirty="0" err="1" smtClean="0">
                <a:solidFill>
                  <a:srgbClr val="FFFF00"/>
                </a:solidFill>
              </a:rPr>
              <a:t>ceo</a:t>
            </a:r>
            <a:r>
              <a:rPr lang="en-US" sz="3200" dirty="0" smtClean="0">
                <a:solidFill>
                  <a:srgbClr val="FFFF00"/>
                </a:solidFill>
              </a:rPr>
              <a:t> grad je bio </a:t>
            </a:r>
            <a:r>
              <a:rPr lang="en-US" sz="3200" dirty="0" err="1" smtClean="0">
                <a:solidFill>
                  <a:srgbClr val="FFFF00"/>
                </a:solidFill>
              </a:rPr>
              <a:t>srusen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ali</a:t>
            </a:r>
            <a:r>
              <a:rPr lang="en-US" sz="3200" dirty="0" smtClean="0">
                <a:solidFill>
                  <a:srgbClr val="FFFF00"/>
                </a:solidFill>
              </a:rPr>
              <a:t> mi </a:t>
            </a:r>
            <a:r>
              <a:rPr lang="en-US" sz="3200" dirty="0" err="1" smtClean="0">
                <a:solidFill>
                  <a:srgbClr val="FFFF00"/>
                </a:solidFill>
              </a:rPr>
              <a:t>smo</a:t>
            </a:r>
            <a:r>
              <a:rPr lang="en-US" sz="3200" dirty="0" smtClean="0">
                <a:solidFill>
                  <a:srgbClr val="FFFF00"/>
                </a:solidFill>
              </a:rPr>
              <a:t> se </a:t>
            </a:r>
            <a:r>
              <a:rPr lang="en-US" sz="3200" dirty="0" err="1" smtClean="0">
                <a:solidFill>
                  <a:srgbClr val="FFFF00"/>
                </a:solidFill>
              </a:rPr>
              <a:t>obnavljali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svaki</a:t>
            </a:r>
            <a:r>
              <a:rPr lang="en-US" sz="3200" dirty="0" smtClean="0">
                <a:solidFill>
                  <a:srgbClr val="FFFF00"/>
                </a:solidFill>
              </a:rPr>
              <a:t> put I </a:t>
            </a:r>
            <a:r>
              <a:rPr lang="en-US" sz="3200" dirty="0" err="1" smtClean="0">
                <a:solidFill>
                  <a:srgbClr val="FFFF00"/>
                </a:solidFill>
              </a:rPr>
              <a:t>zato</a:t>
            </a:r>
            <a:r>
              <a:rPr lang="en-US" sz="3200" dirty="0" smtClean="0">
                <a:solidFill>
                  <a:srgbClr val="FFFF00"/>
                </a:solidFill>
              </a:rPr>
              <a:t> je </a:t>
            </a:r>
            <a:r>
              <a:rPr lang="en-US" sz="3200" dirty="0" err="1" smtClean="0">
                <a:solidFill>
                  <a:srgbClr val="FFFF00"/>
                </a:solidFill>
              </a:rPr>
              <a:t>kod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postavljen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spomenik</a:t>
            </a:r>
            <a:r>
              <a:rPr lang="en-US" sz="3200" dirty="0" smtClean="0">
                <a:solidFill>
                  <a:srgbClr val="FFFF00"/>
                </a:solidFill>
              </a:rPr>
              <a:t> ,,</a:t>
            </a:r>
            <a:r>
              <a:rPr lang="en-US" sz="3200" dirty="0" err="1" smtClean="0">
                <a:solidFill>
                  <a:srgbClr val="FFFF00"/>
                </a:solidFill>
              </a:rPr>
              <a:t>Pobednik</a:t>
            </a:r>
            <a:r>
              <a:rPr lang="en-US" sz="3200" dirty="0" smtClean="0">
                <a:solidFill>
                  <a:srgbClr val="FFFF00"/>
                </a:solidFill>
              </a:rPr>
              <a:t>,,.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2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Ja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volim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svoj</a:t>
            </a:r>
            <a:r>
              <a:rPr lang="en-US" sz="3200" dirty="0" smtClean="0">
                <a:solidFill>
                  <a:srgbClr val="00B0F0"/>
                </a:solidFill>
              </a:rPr>
              <a:t> grad </a:t>
            </a:r>
            <a:r>
              <a:rPr lang="en-US" sz="3200" dirty="0" err="1" smtClean="0">
                <a:solidFill>
                  <a:srgbClr val="00B0F0"/>
                </a:solidFill>
              </a:rPr>
              <a:t>zato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sto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ima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puno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parkova</a:t>
            </a:r>
            <a:r>
              <a:rPr lang="en-US" sz="3200" dirty="0" smtClean="0">
                <a:solidFill>
                  <a:srgbClr val="00B0F0"/>
                </a:solidFill>
              </a:rPr>
              <a:t> I </a:t>
            </a:r>
            <a:r>
              <a:rPr lang="en-US" sz="3200" dirty="0" err="1" smtClean="0">
                <a:solidFill>
                  <a:srgbClr val="00B0F0"/>
                </a:solidFill>
              </a:rPr>
              <a:t>zelenila.Ja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nemam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komentara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za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ljude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koji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unistavaju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prirodu</a:t>
            </a:r>
            <a:r>
              <a:rPr lang="en-US" sz="3200" dirty="0" smtClean="0">
                <a:solidFill>
                  <a:srgbClr val="00B0F0"/>
                </a:solidFill>
              </a:rPr>
              <a:t> I </a:t>
            </a:r>
            <a:r>
              <a:rPr lang="en-US" sz="3200" dirty="0" err="1" smtClean="0">
                <a:solidFill>
                  <a:srgbClr val="00B0F0"/>
                </a:solidFill>
              </a:rPr>
              <a:t>zelenilo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tako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sto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bacuju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otpatke</a:t>
            </a:r>
            <a:r>
              <a:rPr lang="en-US" sz="3200" dirty="0" smtClean="0">
                <a:solidFill>
                  <a:srgbClr val="00B0F0"/>
                </a:solidFill>
              </a:rPr>
              <a:t> u </a:t>
            </a:r>
            <a:r>
              <a:rPr lang="en-US" sz="3200" dirty="0" err="1" smtClean="0">
                <a:solidFill>
                  <a:srgbClr val="00B0F0"/>
                </a:solidFill>
              </a:rPr>
              <a:t>vodu</a:t>
            </a:r>
            <a:r>
              <a:rPr lang="en-US" sz="3200" dirty="0" smtClean="0">
                <a:solidFill>
                  <a:srgbClr val="00B0F0"/>
                </a:solidFill>
              </a:rPr>
              <a:t> I </a:t>
            </a:r>
            <a:r>
              <a:rPr lang="en-US" sz="3200" dirty="0" err="1" smtClean="0">
                <a:solidFill>
                  <a:srgbClr val="00B0F0"/>
                </a:solidFill>
              </a:rPr>
              <a:t>slicno.Ja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na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Savi</a:t>
            </a:r>
            <a:r>
              <a:rPr lang="en-US" sz="3200" dirty="0" smtClean="0">
                <a:solidFill>
                  <a:srgbClr val="00B0F0"/>
                </a:solidFill>
              </a:rPr>
              <a:t> imam </a:t>
            </a:r>
            <a:r>
              <a:rPr lang="en-US" sz="3200" dirty="0" err="1" smtClean="0">
                <a:solidFill>
                  <a:srgbClr val="00B0F0"/>
                </a:solidFill>
              </a:rPr>
              <a:t>jedan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splav</a:t>
            </a:r>
            <a:r>
              <a:rPr lang="en-US" sz="3200" dirty="0" smtClean="0">
                <a:solidFill>
                  <a:srgbClr val="00B0F0"/>
                </a:solidFill>
              </a:rPr>
              <a:t> od </a:t>
            </a:r>
            <a:r>
              <a:rPr lang="en-US" sz="3200" dirty="0" err="1" smtClean="0">
                <a:solidFill>
                  <a:srgbClr val="00B0F0"/>
                </a:solidFill>
              </a:rPr>
              <a:t>mog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dede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na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koji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dolazim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leti</a:t>
            </a:r>
            <a:r>
              <a:rPr lang="en-US" sz="3200" dirty="0" smtClean="0">
                <a:solidFill>
                  <a:srgbClr val="00B0F0"/>
                </a:solidFill>
              </a:rPr>
              <a:t> I </a:t>
            </a:r>
            <a:r>
              <a:rPr lang="en-US" sz="3200" dirty="0" err="1" smtClean="0">
                <a:solidFill>
                  <a:srgbClr val="00B0F0"/>
                </a:solidFill>
              </a:rPr>
              <a:t>stalno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popodne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naleti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talas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prljave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vode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sto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isto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necu</a:t>
            </a:r>
            <a:r>
              <a:rPr lang="en-US" sz="3200" dirty="0" smtClean="0">
                <a:solidFill>
                  <a:srgbClr val="00B0F0"/>
                </a:solidFill>
              </a:rPr>
              <a:t> da </a:t>
            </a:r>
            <a:r>
              <a:rPr lang="en-US" sz="3200" dirty="0" err="1" smtClean="0">
                <a:solidFill>
                  <a:srgbClr val="00B0F0"/>
                </a:solidFill>
              </a:rPr>
              <a:t>komentarisem</a:t>
            </a:r>
            <a:r>
              <a:rPr lang="en-US" sz="3200" dirty="0" smtClean="0">
                <a:solidFill>
                  <a:srgbClr val="00B0F0"/>
                </a:solidFill>
              </a:rPr>
              <a:t>.</a:t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200" dirty="0">
                <a:solidFill>
                  <a:srgbClr val="00B0F0"/>
                </a:solidFill>
              </a:rPr>
              <a:t/>
            </a:r>
            <a:br>
              <a:rPr lang="en-US" sz="3200" dirty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LJUDI NE BACAJTE DJUBRE NA ULICU VEC NA ODREDJENO MESTO-KANTU !!!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2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943599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Ja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takodje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mislim</a:t>
            </a:r>
            <a:r>
              <a:rPr lang="en-US" sz="3200" dirty="0" smtClean="0">
                <a:solidFill>
                  <a:srgbClr val="FFC000"/>
                </a:solidFill>
              </a:rPr>
              <a:t> da bi </a:t>
            </a:r>
            <a:r>
              <a:rPr lang="en-US" sz="3200" dirty="0" err="1" smtClean="0">
                <a:solidFill>
                  <a:srgbClr val="FFC000"/>
                </a:solidFill>
              </a:rPr>
              <a:t>ljudi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trebali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postaviti</a:t>
            </a:r>
            <a:r>
              <a:rPr lang="en-US" sz="3200" dirty="0" smtClean="0">
                <a:solidFill>
                  <a:srgbClr val="FFC000"/>
                </a:solidFill>
              </a:rPr>
              <a:t> vise </a:t>
            </a:r>
            <a:r>
              <a:rPr lang="en-US" sz="3200" dirty="0" err="1" smtClean="0">
                <a:solidFill>
                  <a:srgbClr val="FFC000"/>
                </a:solidFill>
              </a:rPr>
              <a:t>kanti</a:t>
            </a:r>
            <a:r>
              <a:rPr lang="en-US" sz="3200" dirty="0" smtClean="0">
                <a:solidFill>
                  <a:srgbClr val="FFC000"/>
                </a:solidFill>
              </a:rPr>
              <a:t> u grad da se </a:t>
            </a:r>
            <a:r>
              <a:rPr lang="en-US" sz="3200" dirty="0" err="1" smtClean="0">
                <a:solidFill>
                  <a:srgbClr val="FFC000"/>
                </a:solidFill>
              </a:rPr>
              <a:t>tako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ne</a:t>
            </a:r>
            <a:r>
              <a:rPr lang="sr-Cyrl-C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bi </a:t>
            </a:r>
            <a:r>
              <a:rPr lang="en-US" sz="3200" dirty="0" err="1" smtClean="0">
                <a:solidFill>
                  <a:srgbClr val="FFC000"/>
                </a:solidFill>
              </a:rPr>
              <a:t>bacalo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djubre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na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ulicu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vec</a:t>
            </a:r>
            <a:r>
              <a:rPr lang="en-US" sz="3200" dirty="0" smtClean="0">
                <a:solidFill>
                  <a:srgbClr val="FFC000"/>
                </a:solidFill>
              </a:rPr>
              <a:t> u </a:t>
            </a:r>
            <a:r>
              <a:rPr lang="en-US" sz="3200" dirty="0" err="1" smtClean="0">
                <a:solidFill>
                  <a:srgbClr val="FFC000"/>
                </a:solidFill>
              </a:rPr>
              <a:t>kantu,zato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sto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ljude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mrzi</a:t>
            </a:r>
            <a:r>
              <a:rPr lang="en-US" sz="3200" dirty="0" smtClean="0">
                <a:solidFill>
                  <a:srgbClr val="FFC000"/>
                </a:solidFill>
              </a:rPr>
              <a:t> da </a:t>
            </a:r>
            <a:r>
              <a:rPr lang="en-US" sz="3200" dirty="0" err="1" smtClean="0">
                <a:solidFill>
                  <a:srgbClr val="FFC000"/>
                </a:solidFill>
              </a:rPr>
              <a:t>odu</a:t>
            </a:r>
            <a:r>
              <a:rPr lang="en-US" sz="3200" dirty="0" smtClean="0">
                <a:solidFill>
                  <a:srgbClr val="FFC000"/>
                </a:solidFill>
              </a:rPr>
              <a:t> do </a:t>
            </a:r>
            <a:r>
              <a:rPr lang="en-US" sz="3200" dirty="0" err="1" smtClean="0">
                <a:solidFill>
                  <a:srgbClr val="FFC000"/>
                </a:solidFill>
              </a:rPr>
              <a:t>kante</a:t>
            </a:r>
            <a:r>
              <a:rPr lang="en-US" sz="3200" dirty="0" smtClean="0">
                <a:solidFill>
                  <a:srgbClr val="FFC000"/>
                </a:solidFill>
              </a:rPr>
              <a:t> I </a:t>
            </a:r>
            <a:r>
              <a:rPr lang="en-US" sz="3200" dirty="0" err="1" smtClean="0">
                <a:solidFill>
                  <a:srgbClr val="FFC000"/>
                </a:solidFill>
              </a:rPr>
              <a:t>bace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otpatke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vec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ih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bacaju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na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ulicu</a:t>
            </a:r>
            <a:r>
              <a:rPr lang="en-US" sz="3200" dirty="0">
                <a:solidFill>
                  <a:srgbClr val="FFC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6076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70374"/>
              </p:ext>
            </p:extLst>
          </p:nvPr>
        </p:nvGraphicFramePr>
        <p:xfrm>
          <a:off x="533400" y="370112"/>
          <a:ext cx="6172200" cy="51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</a:tblGrid>
              <a:tr h="131717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Balkansko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poluostrvo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    </a:t>
                      </a:r>
                      <a:r>
                        <a:rPr lang="en-US" sz="2800" dirty="0" err="1" smtClean="0"/>
                        <a:t>Pobednik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 Novi</a:t>
                      </a:r>
                      <a:r>
                        <a:rPr lang="en-US" sz="2800" baseline="0" dirty="0" smtClean="0"/>
                        <a:t> Sad</a:t>
                      </a:r>
                      <a:r>
                        <a:rPr lang="en-US" sz="24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131717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7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kontinenata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      </a:t>
                      </a:r>
                      <a:r>
                        <a:rPr lang="en-US" sz="2800" dirty="0" err="1" smtClean="0"/>
                        <a:t>Avala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Petrovaradinska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tvrdjava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131717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Evropska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unija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</a:t>
                      </a:r>
                      <a:r>
                        <a:rPr lang="en-US" sz="2400" dirty="0" err="1" smtClean="0"/>
                        <a:t>Kalemegdan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Muzicki</a:t>
                      </a:r>
                      <a:r>
                        <a:rPr lang="en-US" sz="2400" dirty="0" smtClean="0"/>
                        <a:t>        festival</a:t>
                      </a:r>
                      <a:endParaRPr lang="en-US" sz="2400" dirty="0"/>
                    </a:p>
                  </a:txBody>
                  <a:tcPr/>
                </a:tc>
              </a:tr>
              <a:tr h="124097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400" dirty="0" smtClean="0"/>
                        <a:t>     EVROPA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    Beograd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        EXIT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67000" y="5638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</a:t>
            </a:r>
            <a:r>
              <a:rPr lang="en-US" sz="2800" dirty="0" smtClean="0"/>
              <a:t>SRBIJA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27414" y="5595610"/>
            <a:ext cx="4038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Konacno</a:t>
            </a:r>
            <a:r>
              <a:rPr lang="en-US" dirty="0" smtClean="0"/>
              <a:t> </a:t>
            </a:r>
            <a:r>
              <a:rPr lang="en-US" dirty="0" err="1" smtClean="0"/>
              <a:t>resenje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810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A1</a:t>
            </a:r>
            <a:endParaRPr lang="en-US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" y="16764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A2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533400" y="29718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A3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533400" y="4191000"/>
            <a:ext cx="2057400" cy="132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RESENJE A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0800" y="3810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B1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2590800" y="16764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B2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2590800" y="29718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B3</a:t>
            </a:r>
            <a:endParaRPr lang="en-US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2590800" y="4191000"/>
            <a:ext cx="2057400" cy="132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RESENJE B</a:t>
            </a: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4648200" y="3810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C1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648200" y="1676400"/>
            <a:ext cx="2057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C2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648200" y="29718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C3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648200" y="4224754"/>
            <a:ext cx="2057400" cy="132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RESENJE 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51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229</Words>
  <Application>Microsoft Office PowerPoint</Application>
  <PresentationFormat>Пројекција на екрану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6</vt:i4>
      </vt:variant>
    </vt:vector>
  </HeadingPairs>
  <TitlesOfParts>
    <vt:vector size="7" baseType="lpstr">
      <vt:lpstr>Office Theme</vt:lpstr>
      <vt:lpstr>Srbija i Beograd</vt:lpstr>
      <vt:lpstr>Srbija se nalazi u Evropi na jugoistocnom delu na balkanskom poluostrvu.Mi imamo dobar polozaj jer sa svih strana prolaze putnici I placaju putarinu I tako nasa drzava dobija novac koji se koristi za pravljenje parkova,skola,kulturnih ustanova…</vt:lpstr>
      <vt:lpstr>Srbija takodje ima dobar polozaj zbog dve reke koje prolaze kroz nasu drzavu I zato su mnogi osvajaci hteli da osvoje nasu drzavu.Mi smo vise puta bili napadani I ceo grad je bio srusen ali mi smo se obnavljali svaki put I zato je kod nas postavljen spomenik ,,Pobednik,,.</vt:lpstr>
      <vt:lpstr>Ja volim svoj grad zato sto ima puno parkova I zelenila.Ja nemam komentara za ljude koji unistavaju prirodu I zelenilo tako sto bacuju otpatke u vodu I slicno.Ja na Savi imam jedan splav od mog dede na koji dolazim leti I stalno popodne naleti talas prljave vode sto isto necu da komentarisem.  LJUDI NE BACAJTE DJUBRE NA ULICU VEC NA ODREDJENO MESTO-KANTU !!!</vt:lpstr>
      <vt:lpstr>Ja takodje mislim da bi ljudi trebali postaviti vise kanti u grad da se tako ne bi bacalo djubre na ulicu vec u kantu,zato sto ljude mrzi da odu do kante I bace otpatke vec ih bacaju na ulicu!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Srbija i Beograd</dc:title>
  <dc:creator>LUKA2003</dc:creator>
  <cp:lastModifiedBy>bg</cp:lastModifiedBy>
  <cp:revision>26</cp:revision>
  <dcterms:created xsi:type="dcterms:W3CDTF">2006-08-16T00:00:00Z</dcterms:created>
  <dcterms:modified xsi:type="dcterms:W3CDTF">2013-09-30T19:18:17Z</dcterms:modified>
</cp:coreProperties>
</file>