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F78-1363-4830-9FD8-404D15F2BEF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DDE5-134A-4FA7-A72C-4E88C6A03E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F78-1363-4830-9FD8-404D15F2BEF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DDE5-134A-4FA7-A72C-4E88C6A0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F78-1363-4830-9FD8-404D15F2BEF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DDE5-134A-4FA7-A72C-4E88C6A0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F78-1363-4830-9FD8-404D15F2BEF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DDE5-134A-4FA7-A72C-4E88C6A0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F78-1363-4830-9FD8-404D15F2BEF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774DDE5-134A-4FA7-A72C-4E88C6A0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F78-1363-4830-9FD8-404D15F2BEF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DDE5-134A-4FA7-A72C-4E88C6A0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F78-1363-4830-9FD8-404D15F2BEF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DDE5-134A-4FA7-A72C-4E88C6A0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F78-1363-4830-9FD8-404D15F2BEF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DDE5-134A-4FA7-A72C-4E88C6A0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F78-1363-4830-9FD8-404D15F2BEF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DDE5-134A-4FA7-A72C-4E88C6A0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F78-1363-4830-9FD8-404D15F2BEF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DDE5-134A-4FA7-A72C-4E88C6A0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F78-1363-4830-9FD8-404D15F2BEF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DDE5-134A-4FA7-A72C-4E88C6A0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663F78-1363-4830-9FD8-404D15F2BEF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74DDE5-134A-4FA7-A72C-4E88C6A0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3643338"/>
          </a:xfrm>
        </p:spPr>
        <p:txBody>
          <a:bodyPr/>
          <a:lstStyle/>
          <a:p>
            <a:r>
              <a:rPr lang="sr-Latn-RS" dirty="0" smtClean="0"/>
              <a:t>PRVI I DRUGI SRPSKI USTANAK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                                     Milica Mihajlović</a:t>
            </a:r>
            <a:endParaRPr lang="sr-Latn-R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80" y="-1357346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/>
          <a:lstStyle/>
          <a:p>
            <a:r>
              <a:rPr lang="sr-Latn-RS" dirty="0" smtClean="0"/>
              <a:t>Prvi srpski ustanak podignut 15. februara 1804.</a:t>
            </a:r>
          </a:p>
          <a:p>
            <a:pPr>
              <a:buNone/>
            </a:pPr>
            <a:r>
              <a:rPr lang="sr-Latn-RS" dirty="0" smtClean="0"/>
              <a:t>godine u selu Orašcu.Za vođu ustanka izabran je Đorđe Petrović.Turci su ga nazvali Karađorđe </a:t>
            </a:r>
          </a:p>
          <a:p>
            <a:pPr>
              <a:buNone/>
            </a:pPr>
            <a:r>
              <a:rPr lang="sr-Latn-RS" dirty="0" smtClean="0"/>
              <a:t>(Crni Đorđe).Ustanak je završen povratkom turske</a:t>
            </a:r>
          </a:p>
          <a:p>
            <a:pPr>
              <a:buNone/>
            </a:pPr>
            <a:r>
              <a:rPr lang="en-US" dirty="0" smtClean="0"/>
              <a:t>V</a:t>
            </a:r>
            <a:r>
              <a:rPr lang="sr-Latn-RS" dirty="0" smtClean="0"/>
              <a:t>ojske u Srbiju 1813. godinu.U oslobođenu Srbiju</a:t>
            </a:r>
          </a:p>
          <a:p>
            <a:pPr>
              <a:buNone/>
            </a:pPr>
            <a:r>
              <a:rPr lang="en-US" dirty="0" smtClean="0"/>
              <a:t>T</a:t>
            </a:r>
            <a:r>
              <a:rPr lang="sr-Latn-RS" dirty="0" smtClean="0"/>
              <a:t>okom ustanka,došli su iz Austrije Dositej Obradović</a:t>
            </a:r>
          </a:p>
          <a:p>
            <a:pPr>
              <a:buNone/>
            </a:pPr>
            <a:r>
              <a:rPr lang="sr-Latn-RS" dirty="0"/>
              <a:t>i</a:t>
            </a:r>
            <a:r>
              <a:rPr lang="sr-Latn-RS" dirty="0" smtClean="0"/>
              <a:t> Vuk Karadžić.</a:t>
            </a:r>
          </a:p>
        </p:txBody>
      </p:sp>
      <p:pic>
        <p:nvPicPr>
          <p:cNvPr id="1026" name="Picture 2" descr="C:\Users\Personal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8"/>
            <a:ext cx="6000760" cy="2786082"/>
          </a:xfrm>
          <a:prstGeom prst="rect">
            <a:avLst/>
          </a:prstGeom>
          <a:noFill/>
        </p:spPr>
      </p:pic>
      <p:pic>
        <p:nvPicPr>
          <p:cNvPr id="1027" name="Picture 3" descr="C:\Users\Personal\Desktop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357562"/>
            <a:ext cx="2571736" cy="35004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285908"/>
            <a:ext cx="8229600" cy="2857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sr-Latn-RS" dirty="0" smtClean="0"/>
              <a:t>Dositej Obradović (1742-1811) je živeo u mnogim krajevima naše zemlje i,kao učitelj,uočio je da je narodni jezik svuda isti i pored verske podvojenosti.</a:t>
            </a:r>
          </a:p>
          <a:p>
            <a:pPr>
              <a:buNone/>
            </a:pPr>
            <a:r>
              <a:rPr lang="sr-Latn-RS" dirty="0" smtClean="0"/>
              <a:t>Preživeo je buran život.Bio je kaluđer,narodni učitelj</a:t>
            </a:r>
          </a:p>
          <a:p>
            <a:pPr>
              <a:buNone/>
            </a:pPr>
            <a:r>
              <a:rPr lang="en-US" dirty="0" smtClean="0"/>
              <a:t>I</a:t>
            </a:r>
            <a:r>
              <a:rPr lang="sr-Latn-RS" dirty="0" smtClean="0"/>
              <a:t> prvi ministar prosvete za vreme Prvog  srpskog ustanka.Tokom svog života napisao je mnoge knjige.</a:t>
            </a:r>
          </a:p>
          <a:p>
            <a:pPr>
              <a:buNone/>
            </a:pPr>
            <a:endParaRPr lang="sr-Latn-RS" dirty="0" smtClean="0"/>
          </a:p>
        </p:txBody>
      </p:sp>
      <p:pic>
        <p:nvPicPr>
          <p:cNvPr id="2050" name="Picture 2" descr="C:\Users\Personal\Desktop\dosite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3248"/>
            <a:ext cx="3500430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>
            <a:off x="457200" y="-1214470"/>
            <a:ext cx="8229600" cy="2857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Vuk Karadžić (1787-1864) je objavio prvi srpski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bukvar.U njemu je objavio azbuku od trideset slova.</a:t>
            </a:r>
          </a:p>
          <a:p>
            <a:pPr>
              <a:buNone/>
            </a:pPr>
            <a:r>
              <a:rPr lang="sr-Latn-RS" dirty="0" smtClean="0"/>
              <a:t>Uveo je narodni jezik u književnost i borio se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da svoj narod opismeni.</a:t>
            </a:r>
          </a:p>
          <a:p>
            <a:pPr>
              <a:buNone/>
            </a:pPr>
            <a:endParaRPr lang="sr-Latn-RS" dirty="0" smtClean="0"/>
          </a:p>
        </p:txBody>
      </p:sp>
      <p:pic>
        <p:nvPicPr>
          <p:cNvPr id="3074" name="Picture 2" descr="C:\Users\Personal\Desktop\vu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71744"/>
            <a:ext cx="4000528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32"/>
            <a:ext cx="8229600" cy="714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sr-Latn-RS" dirty="0" smtClean="0"/>
              <a:t>Drugi srpski ustanak podignut je u Takovu,aprila 1815.godine.Za vođu ustanka je izabran</a:t>
            </a:r>
          </a:p>
          <a:p>
            <a:pPr>
              <a:buNone/>
            </a:pPr>
            <a:r>
              <a:rPr lang="sr-Latn-RS" dirty="0" smtClean="0"/>
              <a:t>Miloš Obrenović.U prvim mesecima ustanka Srbi</a:t>
            </a:r>
          </a:p>
          <a:p>
            <a:pPr>
              <a:buNone/>
            </a:pPr>
            <a:r>
              <a:rPr lang="sr-Cyrl-CS" dirty="0" smtClean="0"/>
              <a:t>д</a:t>
            </a:r>
            <a:r>
              <a:rPr lang="sr-Latn-RS" dirty="0" smtClean="0"/>
              <a:t>u </a:t>
            </a:r>
            <a:r>
              <a:rPr lang="sr-Latn-RS" dirty="0" smtClean="0"/>
              <a:t>pobedili tursku vojsku u nekoliko bitaka,a potom</a:t>
            </a:r>
          </a:p>
          <a:p>
            <a:pPr>
              <a:buNone/>
            </a:pPr>
            <a:r>
              <a:rPr lang="sr-Cyrl-CS" dirty="0" smtClean="0"/>
              <a:t>ј</a:t>
            </a:r>
            <a:r>
              <a:rPr lang="sr-Latn-RS" dirty="0" smtClean="0"/>
              <a:t>e </a:t>
            </a:r>
            <a:r>
              <a:rPr lang="sr-Latn-RS" dirty="0" smtClean="0"/>
              <a:t>Miloš Obrenović počeo da pregovara sa Turcima.</a:t>
            </a:r>
          </a:p>
          <a:p>
            <a:pPr>
              <a:buNone/>
            </a:pPr>
            <a:r>
              <a:rPr lang="sr-Latn-RS" dirty="0" smtClean="0"/>
              <a:t>Nakon što je pregovarao Srbija je postala samostalna kneževina u okviru Turskog carstva,a Miloš je postao</a:t>
            </a:r>
          </a:p>
          <a:p>
            <a:pPr>
              <a:buNone/>
            </a:pPr>
            <a:r>
              <a:rPr lang="sr-Cyrl-CS" dirty="0" smtClean="0"/>
              <a:t>к</a:t>
            </a:r>
            <a:r>
              <a:rPr lang="sr-Latn-RS" dirty="0" err="1" smtClean="0"/>
              <a:t>nez</a:t>
            </a:r>
            <a:r>
              <a:rPr lang="sr-Latn-RS" dirty="0" smtClean="0"/>
              <a:t>.</a:t>
            </a:r>
          </a:p>
        </p:txBody>
      </p:sp>
      <p:pic>
        <p:nvPicPr>
          <p:cNvPr id="4098" name="Picture 2" descr="C:\Users\Personal\Desktop\drug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29132"/>
            <a:ext cx="5214942" cy="2286016"/>
          </a:xfrm>
          <a:prstGeom prst="rect">
            <a:avLst/>
          </a:prstGeom>
          <a:noFill/>
        </p:spPr>
      </p:pic>
      <p:pic>
        <p:nvPicPr>
          <p:cNvPr id="4099" name="Picture 3" descr="C:\Users\Personal\Desktop\mil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857628"/>
            <a:ext cx="2857488" cy="3000372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325" y="-928717"/>
            <a:ext cx="8229600" cy="1428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sr-Latn-RS" dirty="0" smtClean="0"/>
              <a:t>Godine 1867.turski zapovednik grada Beograda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sr-Latn-RS" dirty="0" smtClean="0"/>
              <a:t>redao je knezu Mihailu Obrenoviću ključeve grada</a:t>
            </a:r>
          </a:p>
          <a:p>
            <a:pPr>
              <a:buNone/>
            </a:pPr>
            <a:r>
              <a:rPr lang="sr-Latn-RS" dirty="0" smtClean="0"/>
              <a:t>Beograda.Predajom ključeva,turska vojska je,osim Beograda,napustila i gradove Smederevo,Šabac i</a:t>
            </a:r>
          </a:p>
          <a:p>
            <a:pPr>
              <a:buNone/>
            </a:pPr>
            <a:r>
              <a:rPr lang="sr-Latn-RS" dirty="0" smtClean="0"/>
              <a:t>Kladovo.Za vreme vladavine kneza Mihaila Srbija se</a:t>
            </a:r>
          </a:p>
          <a:p>
            <a:pPr>
              <a:buNone/>
            </a:pPr>
            <a:r>
              <a:rPr lang="sr-Cyrl-CS" smtClean="0"/>
              <a:t>р</a:t>
            </a:r>
            <a:r>
              <a:rPr lang="sr-Latn-RS" smtClean="0"/>
              <a:t>azvija</a:t>
            </a:r>
            <a:r>
              <a:rPr lang="sr-Latn-RS" dirty="0" smtClean="0"/>
              <a:t> </a:t>
            </a:r>
            <a:r>
              <a:rPr lang="sr-Latn-RS" dirty="0" smtClean="0"/>
              <a:t>u modernu državu.Odlaskom Turaka menja se</a:t>
            </a:r>
          </a:p>
          <a:p>
            <a:pPr>
              <a:buNone/>
            </a:pPr>
            <a:r>
              <a:rPr lang="sr-Latn-RS" dirty="0" smtClean="0"/>
              <a:t> način života i oblačenja. </a:t>
            </a:r>
            <a:endParaRPr lang="en-US" dirty="0"/>
          </a:p>
        </p:txBody>
      </p:sp>
      <p:pic>
        <p:nvPicPr>
          <p:cNvPr id="5122" name="Picture 2" descr="C:\Users\Personal\Desktop\mihail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357563"/>
            <a:ext cx="3395694" cy="3357585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072386"/>
            <a:ext cx="8229600" cy="64294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sr-Latn-RS" dirty="0" smtClean="0"/>
              <a:t>Godine 1871.Srbija je postala samostalna držav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koju su priznale druge države Evrope.Milan</a:t>
            </a:r>
          </a:p>
          <a:p>
            <a:pPr>
              <a:buNone/>
            </a:pPr>
            <a:r>
              <a:rPr lang="sr-Latn-RS" dirty="0" smtClean="0"/>
              <a:t>Obrenović je bio prvi srpski kralj u modernoj istoriji</a:t>
            </a:r>
          </a:p>
          <a:p>
            <a:pPr>
              <a:buNone/>
            </a:pPr>
            <a:r>
              <a:rPr lang="sr-Latn-RS" dirty="0" smtClean="0"/>
              <a:t>Srba.Za kralja je proglašen 1882.godine u Beogradu.</a:t>
            </a:r>
          </a:p>
          <a:p>
            <a:pPr>
              <a:buNone/>
            </a:pPr>
            <a:r>
              <a:rPr lang="sr-Latn-RS" dirty="0" smtClean="0"/>
              <a:t>Od te godine Srbija je kraljevina.</a:t>
            </a:r>
            <a:endParaRPr lang="en-US" dirty="0"/>
          </a:p>
        </p:txBody>
      </p:sp>
      <p:pic>
        <p:nvPicPr>
          <p:cNvPr id="6146" name="Picture 2" descr="C:\Users\Personal\Desktop\Mi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285992"/>
            <a:ext cx="3643306" cy="457200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</TotalTime>
  <Words>280</Words>
  <Application>Microsoft Office PowerPoint</Application>
  <PresentationFormat>Пројекција на екрану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7</vt:i4>
      </vt:variant>
    </vt:vector>
  </HeadingPairs>
  <TitlesOfParts>
    <vt:vector size="8" baseType="lpstr">
      <vt:lpstr>Apex</vt:lpstr>
      <vt:lpstr>PRVI I DRUGI SRPSKI USTANAK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PRVI I DRUGI SRPSKI USTANAK</dc:title>
  <dc:creator>Personal</dc:creator>
  <cp:lastModifiedBy>bg</cp:lastModifiedBy>
  <cp:revision>10</cp:revision>
  <dcterms:created xsi:type="dcterms:W3CDTF">2014-05-18T14:14:10Z</dcterms:created>
  <dcterms:modified xsi:type="dcterms:W3CDTF">2014-05-20T21:39:36Z</dcterms:modified>
</cp:coreProperties>
</file>