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9EEA49-4649-4FD0-9105-A5EB38EFF858}" type="datetimeFigureOut">
              <a:rPr lang="en-US" smtClean="0"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A61184-A31E-4E29-B928-35C5A6A402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POMINJE SE</a:t>
            </a:r>
            <a:br>
              <a:rPr lang="en-US" sz="7200" dirty="0" smtClean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7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7467600" cy="1828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7498080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                            </a:t>
            </a:r>
            <a:r>
              <a:rPr lang="en-US" sz="4800" dirty="0" smtClean="0"/>
              <a:t>            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   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</a:t>
            </a:r>
            <a:r>
              <a:rPr lang="en-US" dirty="0" smtClean="0"/>
              <a:t>  </a:t>
            </a:r>
            <a:r>
              <a:rPr lang="en-US" sz="1800" dirty="0" smtClean="0"/>
              <a:t>           </a:t>
            </a:r>
            <a:r>
              <a:rPr lang="en-US" sz="4400" dirty="0" smtClean="0"/>
              <a:t>Marko </a:t>
            </a:r>
            <a:r>
              <a:rPr lang="en-US" sz="4400" dirty="0" err="1" smtClean="0"/>
              <a:t>Kraljevi</a:t>
            </a:r>
            <a:r>
              <a:rPr lang="sr-Latn-CS" sz="4400" dirty="0" smtClean="0"/>
              <a:t>ć</a:t>
            </a:r>
            <a:r>
              <a:rPr lang="en-US" sz="1800" dirty="0" smtClean="0"/>
              <a:t>    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76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772400" cy="632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</a:t>
            </a:r>
            <a:r>
              <a:rPr lang="sr-Latn-C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oš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losti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saznajemo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samo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od 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gr</a:t>
            </a:r>
            <a:r>
              <a:rPr lang="sr-Latn-C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ađ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evina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predmeta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nego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iz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knjiga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To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obi</a:t>
            </a:r>
            <a:r>
              <a:rPr lang="sr-Latn-C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č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no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starije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knjige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Najv</a:t>
            </a:r>
            <a:r>
              <a:rPr lang="sr-Latn-C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eć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junak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iz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knjiga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stvarnosti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jeste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Marko </a:t>
            </a:r>
            <a:r>
              <a:rPr lang="en-US" sz="2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Kraljevi</a:t>
            </a:r>
            <a:r>
              <a:rPr lang="sr-Latn-C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ć</a:t>
            </a: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</a:t>
            </a:r>
            <a:endParaRPr lang="en-US" sz="20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</a:t>
            </a:r>
            <a:endParaRPr lang="en-US" sz="2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105400" cy="415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54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20000" cy="11128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7772400" cy="6426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Marko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Kraljevi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ć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zaista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postojao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Ž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iveo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 u 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četrnaestom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veku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kada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Turci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osvajali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Srbiju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Marko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Kraljevi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ć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 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š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titio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narod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od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Turaka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uzimao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im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ukradeno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blago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i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davao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narodu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Njegovi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roditelji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bili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Vuka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š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kraljica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Jevrosima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Marko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Kraljevi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ć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bio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neko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vreme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kralj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srpske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dr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ž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av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ali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Turci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bili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prejaki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je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pre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š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stranu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Turaka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Umro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je u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bici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strani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Turaka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1395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. </a:t>
            </a:r>
            <a:r>
              <a:rPr lang="sr-Latn-C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godine.</a:t>
            </a:r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3581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78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7467600" cy="1143000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r>
              <a:rPr lang="en-US" sz="3600" dirty="0" err="1" smtClean="0"/>
              <a:t>Sveti</a:t>
            </a:r>
            <a:r>
              <a:rPr lang="en-US" sz="3600" dirty="0" smtClean="0"/>
              <a:t> Sava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828800"/>
            <a:ext cx="7239000" cy="3429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           </a:t>
            </a:r>
            <a:r>
              <a:rPr lang="en-US" sz="4400" dirty="0" err="1" smtClean="0"/>
              <a:t>Sveti</a:t>
            </a:r>
            <a:r>
              <a:rPr lang="en-US" sz="4400" dirty="0" smtClean="0"/>
              <a:t> Sava</a:t>
            </a:r>
            <a:r>
              <a:rPr lang="en-US" dirty="0" smtClean="0"/>
              <a:t>                                                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33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7696200" cy="632155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Ro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je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1199</a:t>
            </a:r>
            <a:r>
              <a:rPr lang="sr-Latn-CS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godine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kao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Rastko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Nemanji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ć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Bio je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najmla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đ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sin 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ž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upana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Nemanje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i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kneginje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Ane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</a:t>
            </a:r>
            <a:r>
              <a:rPr lang="sr-Latn-C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Ž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iveo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je u </a:t>
            </a:r>
            <a:r>
              <a:rPr lang="en-US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Rasu</a:t>
            </a:r>
            <a:r>
              <a:rPr lang="en-US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    </a:t>
            </a:r>
            <a:endParaRPr lang="en-US" sz="3600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21336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89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7924800" cy="6553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Rastko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Nemanji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ć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jedne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ve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č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eri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kad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je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trebao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da ide u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lov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pobegao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i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zamona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š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se.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Onda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je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dobio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ime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Sava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Velikom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Savi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Osve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ć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enom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Kad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 i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njegov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otac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zamona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š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podigli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su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Hilandar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na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etoj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ori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mnogo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sr-Latn-CS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š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kola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u Srbiji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Umro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je 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dvadesetsedmog </a:t>
            </a:r>
            <a:r>
              <a:rPr lang="en-US" sz="18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januara</a:t>
            </a:r>
            <a:r>
              <a:rPr lang="sr-Latn-C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1236. godine</a:t>
            </a:r>
            <a:r>
              <a:rPr lang="en-US" sz="1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  </a:t>
            </a:r>
            <a:endParaRPr 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4343400" cy="475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85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77369"/>
            <a:ext cx="7467600" cy="63093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</a:pPr>
            <a:r>
              <a:rPr lang="en-US" sz="1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7432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KRAJ</a:t>
            </a:r>
            <a:endParaRPr lang="en-US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3900" y="54864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Aleksa</a:t>
            </a:r>
            <a:r>
              <a:rPr lang="en-US" sz="2400" dirty="0" smtClean="0"/>
              <a:t> </a:t>
            </a:r>
            <a:r>
              <a:rPr lang="en-US" sz="2400" dirty="0" err="1" smtClean="0"/>
              <a:t>Prtenja</a:t>
            </a:r>
            <a:r>
              <a:rPr lang="sr-Latn-CS" sz="2400" dirty="0"/>
              <a:t>č</a:t>
            </a:r>
            <a:r>
              <a:rPr lang="en-US" sz="2400" dirty="0" smtClean="0"/>
              <a:t>a III</a:t>
            </a:r>
            <a:r>
              <a:rPr lang="en-US" dirty="0" smtClean="0"/>
              <a:t>6</a:t>
            </a:r>
          </a:p>
          <a:p>
            <a:r>
              <a:rPr lang="en-US" sz="2400" dirty="0" smtClean="0"/>
              <a:t>O.</a:t>
            </a:r>
            <a:r>
              <a:rPr lang="sr-Latn-CS" sz="2400" dirty="0" smtClean="0"/>
              <a:t>Š</a:t>
            </a:r>
            <a:r>
              <a:rPr lang="en-US" sz="2400" dirty="0" smtClean="0"/>
              <a:t>. ”</a:t>
            </a:r>
            <a:r>
              <a:rPr lang="en-US" sz="2400" dirty="0" err="1" smtClean="0"/>
              <a:t>Branko</a:t>
            </a:r>
            <a:r>
              <a:rPr lang="en-US" sz="2400" dirty="0" smtClean="0"/>
              <a:t> </a:t>
            </a:r>
            <a:r>
              <a:rPr lang="sr-Latn-CS" sz="2400" dirty="0" smtClean="0"/>
              <a:t>Ć</a:t>
            </a:r>
            <a:r>
              <a:rPr lang="en-US" sz="2400" dirty="0" err="1" smtClean="0"/>
              <a:t>opi</a:t>
            </a:r>
            <a:r>
              <a:rPr lang="sr-Latn-CS" sz="2400" dirty="0" smtClean="0"/>
              <a:t>ć</a:t>
            </a:r>
            <a:r>
              <a:rPr lang="en-US" sz="2400" dirty="0" smtClean="0"/>
              <a:t>” Beograd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4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211</TotalTime>
  <Words>262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POMINJE SE </vt:lpstr>
      <vt:lpstr>     </vt:lpstr>
      <vt:lpstr>PowerPoint Presentation</vt:lpstr>
      <vt:lpstr>PowerPoint Presentation</vt:lpstr>
      <vt:lpstr>                         Sveti Sava</vt:lpstr>
      <vt:lpstr>PowerPoint Presentation</vt:lpstr>
      <vt:lpstr>PowerPoint Presentation</vt:lpstr>
      <vt:lpstr>      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POMINJE SE </dc:title>
  <dc:creator>User</dc:creator>
  <cp:lastModifiedBy>User</cp:lastModifiedBy>
  <cp:revision>23</cp:revision>
  <dcterms:created xsi:type="dcterms:W3CDTF">2012-12-31T18:04:25Z</dcterms:created>
  <dcterms:modified xsi:type="dcterms:W3CDTF">2012-12-31T21:53:23Z</dcterms:modified>
</cp:coreProperties>
</file>