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E6E4C-A060-4311-92C0-F8674179BF89}" type="datetimeFigureOut">
              <a:rPr lang="sr-Latn-RS" smtClean="0"/>
              <a:t>11.2.2013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B6908-084E-4363-BC83-476A917E40F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2510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B6908-084E-4363-BC83-476A917E40FF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7059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B6908-084E-4363-BC83-476A917E40FF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7632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12B2F9-AE9B-4C68-9CE4-C263CE626031}" type="datetimeFigureOut">
              <a:rPr lang="sr-Latn-RS" smtClean="0"/>
              <a:t>11.2.2013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357D0C-96AE-4CD2-9656-5CF62384F0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B2F9-AE9B-4C68-9CE4-C263CE626031}" type="datetimeFigureOut">
              <a:rPr lang="sr-Latn-RS" smtClean="0"/>
              <a:t>11.2.2013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57D0C-96AE-4CD2-9656-5CF62384F0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B2F9-AE9B-4C68-9CE4-C263CE626031}" type="datetimeFigureOut">
              <a:rPr lang="sr-Latn-RS" smtClean="0"/>
              <a:t>11.2.2013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57D0C-96AE-4CD2-9656-5CF62384F0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B2F9-AE9B-4C68-9CE4-C263CE626031}" type="datetimeFigureOut">
              <a:rPr lang="sr-Latn-RS" smtClean="0"/>
              <a:t>11.2.2013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57D0C-96AE-4CD2-9656-5CF62384F0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B2F9-AE9B-4C68-9CE4-C263CE626031}" type="datetimeFigureOut">
              <a:rPr lang="sr-Latn-RS" smtClean="0"/>
              <a:t>11.2.2013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57D0C-96AE-4CD2-9656-5CF62384F0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B2F9-AE9B-4C68-9CE4-C263CE626031}" type="datetimeFigureOut">
              <a:rPr lang="sr-Latn-RS" smtClean="0"/>
              <a:t>11.2.2013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57D0C-96AE-4CD2-9656-5CF62384F0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B2F9-AE9B-4C68-9CE4-C263CE626031}" type="datetimeFigureOut">
              <a:rPr lang="sr-Latn-RS" smtClean="0"/>
              <a:t>11.2.2013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57D0C-96AE-4CD2-9656-5CF62384F091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B2F9-AE9B-4C68-9CE4-C263CE626031}" type="datetimeFigureOut">
              <a:rPr lang="sr-Latn-RS" smtClean="0"/>
              <a:t>11.2.2013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57D0C-96AE-4CD2-9656-5CF62384F0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2B2F9-AE9B-4C68-9CE4-C263CE626031}" type="datetimeFigureOut">
              <a:rPr lang="sr-Latn-RS" smtClean="0"/>
              <a:t>11.2.2013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57D0C-96AE-4CD2-9656-5CF62384F09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12B2F9-AE9B-4C68-9CE4-C263CE626031}" type="datetimeFigureOut">
              <a:rPr lang="sr-Latn-RS" smtClean="0"/>
              <a:t>11.2.2013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57D0C-96AE-4CD2-9656-5CF62384F091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12B2F9-AE9B-4C68-9CE4-C263CE626031}" type="datetimeFigureOut">
              <a:rPr lang="sr-Latn-RS" smtClean="0"/>
              <a:t>11.2.2013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357D0C-96AE-4CD2-9656-5CF62384F0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12B2F9-AE9B-4C68-9CE4-C263CE626031}" type="datetimeFigureOut">
              <a:rPr lang="sr-Latn-RS" smtClean="0"/>
              <a:t>11.2.2013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357D0C-96AE-4CD2-9656-5CF62384F091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88840"/>
            <a:ext cx="5324475" cy="3048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Opančar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5671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628800"/>
            <a:ext cx="4035524" cy="453044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2800" dirty="0" smtClean="0"/>
              <a:t>U prošlosti su obuću osim obućara pravili i opančari.Oni su pravili opanke.Opanci su specijalna vrsta obuće izrađena od kože.Napred su savijeni i imaju šare.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08214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Luka Marković</a:t>
            </a:r>
            <a:endParaRPr lang="sr-Latn-RS" dirty="0"/>
          </a:p>
        </p:txBody>
      </p:sp>
      <p:sp>
        <p:nvSpPr>
          <p:cNvPr id="13" name="Rectangle 12"/>
          <p:cNvSpPr/>
          <p:nvPr/>
        </p:nvSpPr>
        <p:spPr>
          <a:xfrm>
            <a:off x="2174548" y="2967335"/>
            <a:ext cx="4794903" cy="22159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Latn-RS" sz="13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KRAJ!</a:t>
            </a:r>
            <a:endParaRPr lang="en-US" sz="13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317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32</Words>
  <Application>Microsoft Office PowerPoint</Application>
  <PresentationFormat>On-screen Show (4:3)</PresentationFormat>
  <Paragraphs>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Opančar</vt:lpstr>
      <vt:lpstr>U prošlosti su obuću osim obućara pravili i opančari.Oni su pravili opanke.Opanci su specijalna vrsta obuće izrađena od kože.Napred su savijeni i imaju šare.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Opančar</dc:title>
  <dc:creator>Bojana</dc:creator>
  <cp:lastModifiedBy>Bojana</cp:lastModifiedBy>
  <cp:revision>3</cp:revision>
  <dcterms:created xsi:type="dcterms:W3CDTF">2013-02-11T08:46:35Z</dcterms:created>
  <dcterms:modified xsi:type="dcterms:W3CDTF">2013-02-11T09:07:13Z</dcterms:modified>
</cp:coreProperties>
</file>