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4828-44F3-4AFA-95B8-71E918E639FF}" type="datetimeFigureOut">
              <a:rPr lang="sr-Latn-RS" smtClean="0"/>
              <a:t>15.5.2013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2D3AA0-F679-485E-B249-221C797AC2A0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4828-44F3-4AFA-95B8-71E918E639FF}" type="datetimeFigureOut">
              <a:rPr lang="sr-Latn-RS" smtClean="0"/>
              <a:t>15.5.2013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3AA0-F679-485E-B249-221C797AC2A0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42D3AA0-F679-485E-B249-221C797AC2A0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4828-44F3-4AFA-95B8-71E918E639FF}" type="datetimeFigureOut">
              <a:rPr lang="sr-Latn-RS" smtClean="0"/>
              <a:t>15.5.2013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4828-44F3-4AFA-95B8-71E918E639FF}" type="datetimeFigureOut">
              <a:rPr lang="sr-Latn-RS" smtClean="0"/>
              <a:t>15.5.2013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42D3AA0-F679-485E-B249-221C797AC2A0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4828-44F3-4AFA-95B8-71E918E639FF}" type="datetimeFigureOut">
              <a:rPr lang="sr-Latn-RS" smtClean="0"/>
              <a:t>15.5.2013</a:t>
            </a:fld>
            <a:endParaRPr lang="sr-Latn-R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2D3AA0-F679-485E-B249-221C797AC2A0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AF64828-44F3-4AFA-95B8-71E918E639FF}" type="datetimeFigureOut">
              <a:rPr lang="sr-Latn-RS" smtClean="0"/>
              <a:t>15.5.2013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3AA0-F679-485E-B249-221C797AC2A0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4828-44F3-4AFA-95B8-71E918E639FF}" type="datetimeFigureOut">
              <a:rPr lang="sr-Latn-RS" smtClean="0"/>
              <a:t>15.5.2013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r-Latn-R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42D3AA0-F679-485E-B249-221C797AC2A0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4828-44F3-4AFA-95B8-71E918E639FF}" type="datetimeFigureOut">
              <a:rPr lang="sr-Latn-RS" smtClean="0"/>
              <a:t>15.5.2013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42D3AA0-F679-485E-B249-221C797AC2A0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4828-44F3-4AFA-95B8-71E918E639FF}" type="datetimeFigureOut">
              <a:rPr lang="sr-Latn-RS" smtClean="0"/>
              <a:t>15.5.2013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2D3AA0-F679-485E-B249-221C797AC2A0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2D3AA0-F679-485E-B249-221C797AC2A0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4828-44F3-4AFA-95B8-71E918E639FF}" type="datetimeFigureOut">
              <a:rPr lang="sr-Latn-RS" smtClean="0"/>
              <a:t>15.5.2013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42D3AA0-F679-485E-B249-221C797AC2A0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AF64828-44F3-4AFA-95B8-71E918E639FF}" type="datetimeFigureOut">
              <a:rPr lang="sr-Latn-RS" smtClean="0"/>
              <a:t>15.5.2013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AF64828-44F3-4AFA-95B8-71E918E639FF}" type="datetimeFigureOut">
              <a:rPr lang="sr-Latn-RS" smtClean="0"/>
              <a:t>15.5.2013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r-Latn-R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2D3AA0-F679-485E-B249-221C797AC2A0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MAGNETI  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52936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1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Latn-RS" sz="2000" dirty="0" smtClean="0">
                <a:solidFill>
                  <a:schemeClr val="accent3"/>
                </a:solidFill>
              </a:rPr>
              <a:t>Osobina materijala da privlače gvozdene predmete naziva se </a:t>
            </a:r>
            <a:r>
              <a:rPr lang="sr-Latn-RS" sz="2000" dirty="0" smtClean="0">
                <a:solidFill>
                  <a:srgbClr val="FF0000"/>
                </a:solidFill>
              </a:rPr>
              <a:t>MAGNETIZAM.</a:t>
            </a:r>
            <a:r>
              <a:rPr lang="sr-Latn-RS" sz="2000" dirty="0" smtClean="0">
                <a:solidFill>
                  <a:schemeClr val="accent3"/>
                </a:solidFill>
              </a:rPr>
              <a:t>Materijali ili predmeti koji imaju tu osobinu su </a:t>
            </a:r>
            <a:r>
              <a:rPr lang="sr-Latn-RS" sz="2000" dirty="0" smtClean="0">
                <a:solidFill>
                  <a:srgbClr val="FF0000"/>
                </a:solidFill>
              </a:rPr>
              <a:t>MAGNETI.</a:t>
            </a:r>
            <a:r>
              <a:rPr lang="sr-Latn-RS" sz="2000" dirty="0" smtClean="0">
                <a:solidFill>
                  <a:schemeClr val="accent3"/>
                </a:solidFill>
              </a:rPr>
              <a:t>Prirodni magnet je ruda gvožđa magnetit.</a:t>
            </a:r>
            <a:endParaRPr lang="sr-Latn-RS" sz="2000" dirty="0">
              <a:solidFill>
                <a:schemeClr val="accent3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6632575" cy="4974431"/>
          </a:xfrm>
        </p:spPr>
      </p:pic>
    </p:spTree>
    <p:extLst>
      <p:ext uri="{BB962C8B-B14F-4D97-AF65-F5344CB8AC3E}">
        <p14:creationId xmlns:p14="http://schemas.microsoft.com/office/powerpoint/2010/main" val="258598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000" dirty="0" smtClean="0"/>
              <a:t>Magneti se najčešće prave u oblku šipke ili potkovice.</a:t>
            </a:r>
            <a:endParaRPr lang="sr-Latn-R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" y="1412776"/>
            <a:ext cx="5303912" cy="39779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48880"/>
            <a:ext cx="4189807" cy="237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7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000" dirty="0" smtClean="0"/>
              <a:t>Magneti privlače predmete od gvožđa.</a:t>
            </a:r>
            <a:endParaRPr lang="sr-Latn-R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76872"/>
            <a:ext cx="3007221" cy="30072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3211743" cy="311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8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Latn-RS" sz="2000" dirty="0" smtClean="0"/>
              <a:t>Svaki magnet ima severni i južni pol.Severni pol je najčešće obojen u plavo i obeležava se velikim latiničnim slovom </a:t>
            </a:r>
            <a:r>
              <a:rPr lang="sr-Latn-RS" sz="2000" dirty="0" smtClean="0">
                <a:solidFill>
                  <a:srgbClr val="0070C0"/>
                </a:solidFill>
              </a:rPr>
              <a:t>N.</a:t>
            </a:r>
            <a:r>
              <a:rPr lang="sr-Latn-RS" sz="2000" dirty="0" smtClean="0">
                <a:solidFill>
                  <a:schemeClr val="accent3"/>
                </a:solidFill>
              </a:rPr>
              <a:t>Južni pol je crvene boje i obeležava se slovom </a:t>
            </a:r>
            <a:r>
              <a:rPr lang="sr-Latn-RS" sz="2000" dirty="0" smtClean="0">
                <a:solidFill>
                  <a:srgbClr val="FF0000"/>
                </a:solidFill>
              </a:rPr>
              <a:t>S.</a:t>
            </a:r>
            <a:r>
              <a:rPr lang="sr-Latn-RS" sz="2000" dirty="0" smtClean="0">
                <a:solidFill>
                  <a:schemeClr val="accent3"/>
                </a:solidFill>
              </a:rPr>
              <a:t>Isti polovi magneta se odbijaju,a suprotni se privlače.</a:t>
            </a:r>
            <a:endParaRPr lang="sr-Latn-R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0808"/>
            <a:ext cx="5357123" cy="4374165"/>
          </a:xfrm>
        </p:spPr>
      </p:pic>
    </p:spTree>
    <p:extLst>
      <p:ext uri="{BB962C8B-B14F-4D97-AF65-F5344CB8AC3E}">
        <p14:creationId xmlns:p14="http://schemas.microsoft.com/office/powerpoint/2010/main" val="14374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RS" sz="2000" dirty="0" smtClean="0"/>
              <a:t>Osim prirodnih postoje i veštački magneti.Kada komad gvožđa trljamo o magnet on se namagnetiše i sam postaje magnet.</a:t>
            </a:r>
            <a:endParaRPr lang="sr-Latn-R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76872"/>
            <a:ext cx="5169738" cy="2878605"/>
          </a:xfrm>
        </p:spPr>
      </p:pic>
    </p:spTree>
    <p:extLst>
      <p:ext uri="{BB962C8B-B14F-4D97-AF65-F5344CB8AC3E}">
        <p14:creationId xmlns:p14="http://schemas.microsoft.com/office/powerpoint/2010/main" val="358516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000" dirty="0" smtClean="0"/>
              <a:t>Svojstva magneta su iskorišćena da bi se napravio kompas.</a:t>
            </a:r>
            <a:endParaRPr lang="sr-Latn-R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84" y="1527175"/>
            <a:ext cx="3931920" cy="4572000"/>
          </a:xfrm>
        </p:spPr>
      </p:pic>
    </p:spTree>
    <p:extLst>
      <p:ext uri="{BB962C8B-B14F-4D97-AF65-F5344CB8AC3E}">
        <p14:creationId xmlns:p14="http://schemas.microsoft.com/office/powerpoint/2010/main" val="159262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00B0F0"/>
                </a:solidFill>
              </a:rPr>
              <a:t>Luka m.</a:t>
            </a:r>
          </a:p>
          <a:p>
            <a:r>
              <a:rPr lang="sr-Latn-RS" dirty="0" smtClean="0">
                <a:solidFill>
                  <a:srgbClr val="00B0F0"/>
                </a:solidFill>
              </a:rPr>
              <a:t>3/6</a:t>
            </a:r>
            <a:endParaRPr lang="sr-Latn-RS" dirty="0">
              <a:solidFill>
                <a:srgbClr val="00B0F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800" dirty="0" smtClean="0">
                <a:solidFill>
                  <a:srgbClr val="C00000"/>
                </a:solidFill>
              </a:rPr>
              <a:t>KRAJ!!!!!!!!!!</a:t>
            </a:r>
            <a:endParaRPr lang="sr-Latn-R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6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</TotalTime>
  <Words>112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Civic</vt:lpstr>
      <vt:lpstr>MAGNETI  </vt:lpstr>
      <vt:lpstr>Osobina materijala da privlače gvozdene predmete naziva se MAGNETIZAM.Materijali ili predmeti koji imaju tu osobinu su MAGNETI.Prirodni magnet je ruda gvožđa magnetit.</vt:lpstr>
      <vt:lpstr>Magneti se najčešće prave u oblku šipke ili potkovice.</vt:lpstr>
      <vt:lpstr>Magneti privlače predmete od gvožđa.</vt:lpstr>
      <vt:lpstr>Svaki magnet ima severni i južni pol.Severni pol je najčešće obojen u plavo i obeležava se velikim latiničnim slovom N.Južni pol je crvene boje i obeležava se slovom S.Isti polovi magneta se odbijaju,a suprotni se privlače.</vt:lpstr>
      <vt:lpstr>Osim prirodnih postoje i veštački magneti.Kada komad gvožđa trljamo o magnet on se namagnetiše i sam postaje magnet.</vt:lpstr>
      <vt:lpstr>Svojstva magneta su iskorišćena da bi se napravio kompas.</vt:lpstr>
      <vt:lpstr>KRAJ!!!!!!!!!!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</dc:title>
  <dc:creator>Bojana</dc:creator>
  <cp:lastModifiedBy>Bojana</cp:lastModifiedBy>
  <cp:revision>4</cp:revision>
  <dcterms:created xsi:type="dcterms:W3CDTF">2013-05-15T14:32:55Z</dcterms:created>
  <dcterms:modified xsi:type="dcterms:W3CDTF">2013-05-15T15:04:15Z</dcterms:modified>
</cp:coreProperties>
</file>