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70" d="100"/>
          <a:sy n="70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38C10-D3C7-4402-BD66-1A67D7D9630E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A53C-01BF-4F4C-B78B-BB4147DE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3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8A53C-01BF-4F4C-B78B-BB4147DE99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Mag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Magnet je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kao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neka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sila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koja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privlaci</a:t>
            </a:r>
            <a:r>
              <a:rPr lang="en-US" sz="3600" b="1" i="1" dirty="0" smtClean="0">
                <a:solidFill>
                  <a:srgbClr val="FFFF00"/>
                </a:solidFill>
              </a:rPr>
              <a:t> metal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ka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njemu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i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zadrzava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ga.Magnet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je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otkrio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Viliam</a:t>
            </a:r>
            <a:r>
              <a:rPr lang="en-US" sz="3600" b="1" i="1" dirty="0" smtClean="0">
                <a:solidFill>
                  <a:srgbClr val="FFFF00"/>
                </a:solidFill>
              </a:rPr>
              <a:t> Gilbert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za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koga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kazu</a:t>
            </a:r>
            <a:r>
              <a:rPr lang="en-US" sz="3600" b="1" i="1" dirty="0" smtClean="0">
                <a:solidFill>
                  <a:srgbClr val="FFFF00"/>
                </a:solidFill>
              </a:rPr>
              <a:t> da je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prvi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veliki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Engleski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naucnik</a:t>
            </a:r>
            <a:r>
              <a:rPr lang="en-US" sz="3600" b="1" i="1" dirty="0" smtClean="0">
                <a:solidFill>
                  <a:srgbClr val="009900"/>
                </a:solidFill>
              </a:rPr>
              <a:t>.</a:t>
            </a:r>
            <a:endParaRPr lang="en-US" sz="3600" b="1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8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b="1" i="1" dirty="0" err="1" smtClean="0"/>
              <a:t>Za</a:t>
            </a:r>
            <a:r>
              <a:rPr lang="en-US" sz="4400" b="1" i="1" dirty="0" smtClean="0"/>
              <a:t> magnet </a:t>
            </a:r>
            <a:r>
              <a:rPr lang="en-US" sz="4400" b="1" i="1" dirty="0" err="1" smtClean="0"/>
              <a:t>mozemo</a:t>
            </a:r>
            <a:r>
              <a:rPr lang="en-US" sz="4400" b="1" i="1" dirty="0" smtClean="0"/>
              <a:t> da </a:t>
            </a:r>
            <a:r>
              <a:rPr lang="en-US" sz="4400" b="1" i="1" dirty="0" err="1" smtClean="0"/>
              <a:t>kazemo</a:t>
            </a:r>
            <a:r>
              <a:rPr lang="en-US" sz="4400" b="1" i="1" dirty="0" smtClean="0"/>
              <a:t> da je </a:t>
            </a:r>
            <a:r>
              <a:rPr lang="en-US" sz="4400" b="1" i="1" dirty="0" err="1" smtClean="0"/>
              <a:t>kao</a:t>
            </a:r>
            <a:r>
              <a:rPr lang="en-US" sz="4400" b="1" i="1" dirty="0" smtClean="0"/>
              <a:t> I </a:t>
            </a:r>
            <a:r>
              <a:rPr lang="en-US" sz="4400" b="1" i="1" dirty="0" err="1" smtClean="0"/>
              <a:t>baterije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za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daljinski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upravljac.Kada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povezemo</a:t>
            </a:r>
            <a:r>
              <a:rPr lang="en-US" sz="4400" b="1" i="1" dirty="0" smtClean="0"/>
              <a:t> + I + </a:t>
            </a:r>
            <a:r>
              <a:rPr lang="en-US" sz="4400" b="1" i="1" dirty="0" err="1" smtClean="0"/>
              <a:t>nismo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nista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uradili</a:t>
            </a:r>
            <a:r>
              <a:rPr lang="en-US" sz="4400" b="1" i="1" dirty="0" smtClean="0"/>
              <a:t> a </a:t>
            </a:r>
            <a:r>
              <a:rPr lang="en-US" sz="4400" b="1" i="1" dirty="0" err="1" smtClean="0"/>
              <a:t>kada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spojimo</a:t>
            </a:r>
            <a:r>
              <a:rPr lang="en-US" sz="4400" b="1" i="1" dirty="0" smtClean="0"/>
              <a:t> + i – </a:t>
            </a:r>
            <a:r>
              <a:rPr lang="en-US" sz="4400" b="1" i="1" dirty="0" err="1" smtClean="0"/>
              <a:t>onda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tek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krene</a:t>
            </a:r>
            <a:r>
              <a:rPr lang="en-US" sz="4400" b="1" i="1" dirty="0" smtClean="0"/>
              <a:t> da </a:t>
            </a:r>
            <a:r>
              <a:rPr lang="en-US" sz="4400" b="1" i="1" dirty="0" err="1" smtClean="0"/>
              <a:t>radi</a:t>
            </a:r>
            <a:r>
              <a:rPr lang="en-US" sz="4400" b="1" i="1" dirty="0" smtClean="0"/>
              <a:t>.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0176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i="1" smtClean="0"/>
              <a:t>Magnetni </a:t>
            </a:r>
            <a:r>
              <a:rPr lang="en-US" b="1" i="1" dirty="0" err="1" smtClean="0"/>
              <a:t>polovi</a:t>
            </a:r>
            <a:r>
              <a:rPr lang="en-US" b="1" i="1" dirty="0" smtClean="0"/>
              <a:t> se </a:t>
            </a:r>
            <a:r>
              <a:rPr lang="en-US" b="1" i="1" dirty="0" err="1" smtClean="0"/>
              <a:t>nazivaju</a:t>
            </a:r>
            <a:r>
              <a:rPr lang="en-US" b="1" i="1" dirty="0" smtClean="0"/>
              <a:t> N i 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987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69</Words>
  <Application>Microsoft Office PowerPoint</Application>
  <PresentationFormat>Пројекција на екрану (4:3)</PresentationFormat>
  <Paragraphs>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5</vt:i4>
      </vt:variant>
    </vt:vector>
  </HeadingPairs>
  <TitlesOfParts>
    <vt:vector size="6" baseType="lpstr">
      <vt:lpstr>Office Theme</vt:lpstr>
      <vt:lpstr>Magnet</vt:lpstr>
      <vt:lpstr>Magnet je kao neka sila koja privlaci metal ka njemu i zadrzava ga.Magnet je otkrio Viliam Gilbert za koga kazu da je prvi veliki Engleski naucnik.</vt:lpstr>
      <vt:lpstr>PowerPoint презентација</vt:lpstr>
      <vt:lpstr>PowerPoint презентација</vt:lpstr>
      <vt:lpstr>Magnetni polovi se nazivaju N i 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</dc:title>
  <dc:creator>faraon</dc:creator>
  <cp:lastModifiedBy>skola</cp:lastModifiedBy>
  <cp:revision>7</cp:revision>
  <dcterms:created xsi:type="dcterms:W3CDTF">2006-08-16T00:00:00Z</dcterms:created>
  <dcterms:modified xsi:type="dcterms:W3CDTF">2013-05-16T07:07:03Z</dcterms:modified>
</cp:coreProperties>
</file>