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9" r:id="rId3"/>
    <p:sldId id="257" r:id="rId4"/>
    <p:sldId id="265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2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7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6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5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6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2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5.emf"/><Relationship Id="rId2" Type="http://schemas.microsoft.com/office/2007/relationships/media" Target="../media/media6.wav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Presentation1.pptx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Deljenje</a:t>
            </a:r>
            <a:r>
              <a:rPr lang="en-US" b="1" dirty="0" smtClean="0"/>
              <a:t> </a:t>
            </a:r>
            <a:r>
              <a:rPr lang="en-US" b="1" dirty="0" err="1" smtClean="0"/>
              <a:t>dvocifrenih</a:t>
            </a:r>
            <a:r>
              <a:rPr lang="en-US" b="1" dirty="0" smtClean="0"/>
              <a:t> </a:t>
            </a:r>
            <a:r>
              <a:rPr lang="en-US" b="1" dirty="0" err="1" smtClean="0"/>
              <a:t>brojeva</a:t>
            </a:r>
            <a:r>
              <a:rPr lang="en-US" b="1" dirty="0" smtClean="0"/>
              <a:t> </a:t>
            </a:r>
            <a:r>
              <a:rPr lang="en-US" b="1" dirty="0" err="1" smtClean="0"/>
              <a:t>jednocifrenim</a:t>
            </a:r>
            <a:endParaRPr lang="en-US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4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1"/>
    </mc:Choice>
    <mc:Fallback xmlns="">
      <p:transition spd="slow" advTm="5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533400"/>
            <a:ext cx="3962400" cy="129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4000" b="1" dirty="0" smtClean="0"/>
              <a:t>A</a:t>
            </a:r>
            <a:r>
              <a:rPr lang="sr-Cyrl-CS" sz="4000" b="1" dirty="0" smtClean="0"/>
              <a:t>:</a:t>
            </a:r>
            <a:r>
              <a:rPr lang="en-US" sz="4000" b="1" dirty="0" smtClean="0"/>
              <a:t>B</a:t>
            </a:r>
            <a:r>
              <a:rPr lang="en-US" sz="4000" b="1" dirty="0" smtClean="0"/>
              <a:t>=(</a:t>
            </a:r>
            <a:r>
              <a:rPr lang="en-US" sz="4000" b="1" dirty="0" smtClean="0"/>
              <a:t>A+C)</a:t>
            </a:r>
            <a:r>
              <a:rPr lang="sr-Cyrl-CS" sz="4000" b="1" dirty="0" smtClean="0"/>
              <a:t>:</a:t>
            </a:r>
            <a:r>
              <a:rPr lang="en-US" sz="4000" b="1" dirty="0" smtClean="0"/>
              <a:t>B=A</a:t>
            </a:r>
            <a:r>
              <a:rPr lang="sr-Cyrl-CS" sz="4000" b="1" dirty="0"/>
              <a:t>:</a:t>
            </a:r>
            <a:r>
              <a:rPr lang="en-US" sz="4000" b="1" dirty="0" smtClean="0"/>
              <a:t>B+C</a:t>
            </a:r>
            <a:r>
              <a:rPr lang="sr-Cyrl-CS" sz="4000" b="1" dirty="0" smtClean="0"/>
              <a:t>:</a:t>
            </a:r>
            <a:r>
              <a:rPr lang="en-US" sz="4000" b="1" dirty="0" smtClean="0"/>
              <a:t>B</a:t>
            </a:r>
            <a:endParaRPr lang="en-US" sz="40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590800" y="762000"/>
            <a:ext cx="685800" cy="304800"/>
          </a:xfrm>
          <a:prstGeom prst="rightArrow">
            <a:avLst>
              <a:gd name="adj1" fmla="val 50000"/>
              <a:gd name="adj2" fmla="val 70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22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8"/>
    </mc:Choice>
    <mc:Fallback xmlns="">
      <p:transition spd="slow" advTm="11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 smtClean="0"/>
              <a:t>Valentina</a:t>
            </a:r>
            <a:r>
              <a:rPr lang="en-US" sz="3200" b="1" dirty="0" smtClean="0"/>
              <a:t> je </a:t>
            </a:r>
            <a:r>
              <a:rPr lang="en-US" sz="3200" b="1" dirty="0" err="1" smtClean="0"/>
              <a:t>kupila</a:t>
            </a:r>
            <a:r>
              <a:rPr lang="en-US" sz="3200" b="1" dirty="0" smtClean="0"/>
              <a:t>                          </a:t>
            </a:r>
            <a:r>
              <a:rPr lang="en-US" sz="3200" b="1" dirty="0" err="1" smtClean="0"/>
              <a:t>istih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sokova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za</a:t>
            </a:r>
            <a:r>
              <a:rPr lang="en-US" sz="3200" b="1" dirty="0" smtClean="0"/>
              <a:t> 98 </a:t>
            </a:r>
            <a:r>
              <a:rPr lang="en-US" sz="3200" b="1" dirty="0" err="1" smtClean="0"/>
              <a:t>dinara.koliko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kosta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jedan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takav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sok</a:t>
            </a:r>
            <a:r>
              <a:rPr lang="en-US" sz="3200" b="1" dirty="0" smtClean="0"/>
              <a:t>?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800" b="1" dirty="0" smtClean="0"/>
              <a:t>98</a:t>
            </a:r>
            <a:r>
              <a:rPr lang="sr-Cyrl-CS" sz="2800" b="1" dirty="0" smtClean="0"/>
              <a:t>:</a:t>
            </a:r>
            <a:r>
              <a:rPr lang="en-US" sz="2800" b="1" dirty="0" smtClean="0"/>
              <a:t>7</a:t>
            </a:r>
            <a:r>
              <a:rPr lang="en-US" sz="2800" b="1" dirty="0" smtClean="0"/>
              <a:t>=(</a:t>
            </a:r>
            <a:r>
              <a:rPr lang="en-US" sz="2800" b="1" dirty="0" smtClean="0"/>
              <a:t>70+28)</a:t>
            </a:r>
            <a:r>
              <a:rPr lang="sr-Cyrl-CS" sz="2800" b="1" dirty="0" smtClean="0"/>
              <a:t>:</a:t>
            </a:r>
            <a:r>
              <a:rPr lang="en-US" sz="2800" b="1" dirty="0" smtClean="0"/>
              <a:t>7=70</a:t>
            </a:r>
            <a:r>
              <a:rPr lang="sr-Cyrl-CS" sz="2800" b="1" dirty="0" smtClean="0"/>
              <a:t>:</a:t>
            </a:r>
            <a:r>
              <a:rPr lang="en-US" sz="2800" b="1" dirty="0" smtClean="0"/>
              <a:t>7+28</a:t>
            </a:r>
            <a:r>
              <a:rPr lang="sr-Cyrl-CS" sz="2800" b="1" dirty="0" smtClean="0"/>
              <a:t>:</a:t>
            </a:r>
            <a:r>
              <a:rPr lang="en-US" sz="2800" b="1" dirty="0" smtClean="0"/>
              <a:t>7=10+4=14</a:t>
            </a:r>
            <a:endParaRPr lang="en-US" sz="2800" b="1" dirty="0"/>
          </a:p>
        </p:txBody>
      </p:sp>
      <p:pic>
        <p:nvPicPr>
          <p:cNvPr id="2051" name="Picture 3" descr="C:\Users\EHNATON\Desktop\jui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799"/>
            <a:ext cx="2362200" cy="143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767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51"/>
    </mc:Choice>
    <mc:Fallback xmlns="">
      <p:transition spd="slow" advTm="27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4419599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Prodavac</a:t>
            </a:r>
            <a:r>
              <a:rPr lang="en-US" sz="4000" b="1" dirty="0" smtClean="0"/>
              <a:t> je </a:t>
            </a:r>
            <a:r>
              <a:rPr lang="en-US" sz="4000" b="1" dirty="0" err="1" smtClean="0"/>
              <a:t>prodao</a:t>
            </a:r>
            <a:r>
              <a:rPr lang="en-US" sz="4000" b="1" dirty="0" smtClean="0"/>
              <a:t> 84 kg </a:t>
            </a:r>
            <a:r>
              <a:rPr lang="en-US" sz="4000" b="1" dirty="0" err="1" smtClean="0"/>
              <a:t>krompira</a:t>
            </a:r>
            <a:r>
              <a:rPr lang="en-US" sz="4000" b="1" dirty="0"/>
              <a:t> </a:t>
            </a:r>
            <a:r>
              <a:rPr lang="en-US" sz="4000" b="1" dirty="0" smtClean="0"/>
              <a:t>u 7 </a:t>
            </a:r>
            <a:r>
              <a:rPr lang="en-US" sz="4000" b="1" dirty="0" err="1" smtClean="0"/>
              <a:t>dzakova.Koliko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kosta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jedan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dzak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krompira</a:t>
            </a:r>
            <a:r>
              <a:rPr lang="en-US" sz="4000" b="1" dirty="0" smtClean="0"/>
              <a:t>?</a:t>
            </a:r>
            <a:br>
              <a:rPr lang="en-US" sz="4000" b="1" dirty="0" smtClean="0"/>
            </a:br>
            <a:r>
              <a:rPr lang="en-US" sz="3600" b="1" dirty="0" smtClean="0"/>
              <a:t>84</a:t>
            </a:r>
            <a:r>
              <a:rPr lang="sr-Cyrl-CS" sz="3600" b="1" dirty="0" smtClean="0"/>
              <a:t>:</a:t>
            </a:r>
            <a:r>
              <a:rPr lang="en-US" sz="3600" b="1" dirty="0" smtClean="0"/>
              <a:t>7</a:t>
            </a:r>
            <a:r>
              <a:rPr lang="en-US" sz="3600" b="1" dirty="0" smtClean="0"/>
              <a:t>=(</a:t>
            </a:r>
            <a:r>
              <a:rPr lang="en-US" sz="3600" b="1" dirty="0" smtClean="0"/>
              <a:t>70+14)</a:t>
            </a:r>
            <a:r>
              <a:rPr lang="sr-Cyrl-CS" sz="3600" b="1" dirty="0" smtClean="0"/>
              <a:t>:</a:t>
            </a:r>
            <a:r>
              <a:rPr lang="en-US" sz="3600" b="1" dirty="0" smtClean="0"/>
              <a:t>7=70</a:t>
            </a:r>
            <a:r>
              <a:rPr lang="sr-Cyrl-CS" sz="3600" b="1" dirty="0" smtClean="0"/>
              <a:t>:</a:t>
            </a:r>
            <a:r>
              <a:rPr lang="en-US" sz="3600" b="1" dirty="0" smtClean="0"/>
              <a:t>7+14</a:t>
            </a:r>
            <a:r>
              <a:rPr lang="sr-Cyrl-CS" sz="3600" b="1" dirty="0" smtClean="0"/>
              <a:t>:</a:t>
            </a:r>
            <a:r>
              <a:rPr lang="en-US" sz="3600" b="1" dirty="0" smtClean="0"/>
              <a:t>7=10+2=12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400800" cy="68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ZADATAK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56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44"/>
    </mc:Choice>
    <mc:Fallback xmlns="">
      <p:transition spd="slow" advTm="27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MATEMATICKI KVIZ 3/6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 </a:t>
            </a:r>
            <a:r>
              <a:rPr lang="en-US" sz="9600" dirty="0" smtClean="0"/>
              <a:t>              </a:t>
            </a:r>
          </a:p>
          <a:p>
            <a:pPr marL="0" indent="0">
              <a:buNone/>
            </a:pPr>
            <a:r>
              <a:rPr lang="en-US" sz="9600" dirty="0"/>
              <a:t> </a:t>
            </a:r>
            <a:r>
              <a:rPr lang="en-US" sz="9600" dirty="0" smtClean="0"/>
              <a:t>         </a:t>
            </a:r>
            <a:r>
              <a:rPr lang="en-US" sz="9600" dirty="0" smtClean="0"/>
              <a:t>88</a:t>
            </a:r>
            <a:r>
              <a:rPr lang="sr-Cyrl-CS" sz="9600" dirty="0" smtClean="0"/>
              <a:t>:</a:t>
            </a:r>
            <a:r>
              <a:rPr lang="en-US" sz="9600" dirty="0" smtClean="0"/>
              <a:t>8</a:t>
            </a:r>
            <a:r>
              <a:rPr lang="en-US" sz="9600" dirty="0" smtClean="0"/>
              <a:t>=</a:t>
            </a:r>
            <a:endParaRPr lang="en-US" sz="96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88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2"/>
    </mc:Choice>
    <mc:Fallback xmlns="">
      <p:transition spd="slow" advTm="10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graphicFrame>
        <p:nvGraphicFramePr>
          <p:cNvPr id="5" name="Објека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953861"/>
              </p:ext>
            </p:extLst>
          </p:nvPr>
        </p:nvGraphicFramePr>
        <p:xfrm>
          <a:off x="2286000" y="171450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6" imgW="4570507" imgH="3427542" progId="PowerPoint.Show.12">
                  <p:embed/>
                </p:oleObj>
              </mc:Choice>
              <mc:Fallback>
                <p:oleObj name="Presentation" r:id="rId6" imgW="4570507" imgH="342754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0" y="1714500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0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"/>
    </mc:Choice>
    <mc:Fallback xmlns="">
      <p:transition spd="slow" advTm="1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 smtClean="0"/>
              <a:t>        </a:t>
            </a:r>
            <a:endParaRPr lang="en-US" sz="13800" dirty="0"/>
          </a:p>
        </p:txBody>
      </p:sp>
      <p:pic>
        <p:nvPicPr>
          <p:cNvPr id="3074" name="Picture 2" descr="C:\Users\EHNATON\Desktop\glass_numbers\glass_numbers\JPG\glass_numbers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2971800"/>
            <a:ext cx="14859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HNATON\Desktop\glass_numbers\glass_numbers\JPG\glass_numbers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2" y="2971800"/>
            <a:ext cx="1447800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14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9"/>
    </mc:Choice>
    <mc:Fallback xmlns="">
      <p:transition spd="slow" advTm="6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/>
              <a:t>         </a:t>
            </a:r>
            <a:r>
              <a:rPr lang="en-US" sz="9600" dirty="0" smtClean="0"/>
              <a:t>72</a:t>
            </a:r>
            <a:r>
              <a:rPr lang="sr-Cyrl-CS" sz="9600" dirty="0" smtClean="0"/>
              <a:t>:</a:t>
            </a:r>
            <a:r>
              <a:rPr lang="en-US" sz="9600" dirty="0" smtClean="0"/>
              <a:t>6</a:t>
            </a:r>
            <a:r>
              <a:rPr lang="en-US" sz="9600" dirty="0" smtClean="0"/>
              <a:t>=</a:t>
            </a:r>
            <a:endParaRPr lang="en-US" sz="96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374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4"/>
    </mc:Choice>
    <mc:Fallback xmlns="">
      <p:transition spd="slow" advTm="12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EHNATON\Desktop\glass_numbers\glass_numbers\JPG\glass_number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2786062"/>
            <a:ext cx="1419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HNATON\Desktop\glass_numbers\glass_numbers\JPG\glass_numbers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2" y="2786061"/>
            <a:ext cx="1419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3"/>
    </mc:Choice>
    <mc:Fallback xmlns="">
      <p:transition spd="slow" advTm="4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73</Words>
  <Application>Microsoft Office PowerPoint</Application>
  <PresentationFormat>Пројекција на екрану (4:3)</PresentationFormat>
  <Paragraphs>18</Paragraphs>
  <Slides>9</Slides>
  <Notes>0</Notes>
  <HiddenSlides>0</HiddenSlides>
  <MMClips>9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Уграђени OLE сервери</vt:lpstr>
      </vt:variant>
      <vt:variant>
        <vt:i4>1</vt:i4>
      </vt:variant>
      <vt:variant>
        <vt:lpstr>Наслови слајдова</vt:lpstr>
      </vt:variant>
      <vt:variant>
        <vt:i4>9</vt:i4>
      </vt:variant>
    </vt:vector>
  </HeadingPairs>
  <TitlesOfParts>
    <vt:vector size="11" baseType="lpstr">
      <vt:lpstr>Office Theme</vt:lpstr>
      <vt:lpstr>Microsoft PowerPoint Presentation</vt:lpstr>
      <vt:lpstr>Deljenje dvocifrenih brojeva jednocifrenim</vt:lpstr>
      <vt:lpstr>DEFINICIJA</vt:lpstr>
      <vt:lpstr>PRIMER</vt:lpstr>
      <vt:lpstr>Prodavac je prodao 84 kg krompira u 7 dzakova.Koliko kosta jedan dzak krompira? 84:7=(70+14):7=70:7+14:7=10+2=12</vt:lpstr>
      <vt:lpstr>MATEMATICKI KVIZ 3/6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Deljenje dvocifrenih brojeva  jednocifrenim</dc:title>
  <dc:creator>EHNATON</dc:creator>
  <cp:lastModifiedBy>skola</cp:lastModifiedBy>
  <cp:revision>28</cp:revision>
  <dcterms:created xsi:type="dcterms:W3CDTF">2006-08-16T00:00:00Z</dcterms:created>
  <dcterms:modified xsi:type="dcterms:W3CDTF">2013-02-18T07:29:09Z</dcterms:modified>
</cp:coreProperties>
</file>